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3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4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65" r:id="rId3"/>
    <p:sldMasterId id="2147483684" r:id="rId4"/>
    <p:sldMasterId id="2147483697" r:id="rId5"/>
    <p:sldMasterId id="2147483710" r:id="rId6"/>
  </p:sldMasterIdLst>
  <p:notesMasterIdLst>
    <p:notesMasterId r:id="rId30"/>
  </p:notesMasterIdLst>
  <p:sldIdLst>
    <p:sldId id="256" r:id="rId7"/>
    <p:sldId id="312" r:id="rId8"/>
    <p:sldId id="358" r:id="rId9"/>
    <p:sldId id="377" r:id="rId10"/>
    <p:sldId id="378" r:id="rId11"/>
    <p:sldId id="379" r:id="rId12"/>
    <p:sldId id="359" r:id="rId13"/>
    <p:sldId id="374" r:id="rId14"/>
    <p:sldId id="376" r:id="rId15"/>
    <p:sldId id="368" r:id="rId16"/>
    <p:sldId id="369" r:id="rId17"/>
    <p:sldId id="370" r:id="rId18"/>
    <p:sldId id="373" r:id="rId19"/>
    <p:sldId id="364" r:id="rId20"/>
    <p:sldId id="366" r:id="rId21"/>
    <p:sldId id="365" r:id="rId22"/>
    <p:sldId id="367" r:id="rId23"/>
    <p:sldId id="328" r:id="rId24"/>
    <p:sldId id="361" r:id="rId25"/>
    <p:sldId id="362" r:id="rId26"/>
    <p:sldId id="311" r:id="rId27"/>
    <p:sldId id="363" r:id="rId28"/>
    <p:sldId id="276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994A9"/>
    <a:srgbClr val="4EADC3"/>
    <a:srgbClr val="0B7C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7" autoAdjust="0"/>
    <p:restoredTop sz="81144" autoAdjust="0"/>
  </p:normalViewPr>
  <p:slideViewPr>
    <p:cSldViewPr snapToGrid="0">
      <p:cViewPr varScale="1">
        <p:scale>
          <a:sx n="48" d="100"/>
          <a:sy n="48" d="100"/>
        </p:scale>
        <p:origin x="115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2FAC37-867E-4B0E-A9AE-DD351E4F4312}" type="datetimeFigureOut">
              <a:rPr lang="en-US" smtClean="0"/>
              <a:t>10/9/2018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AB6271-198A-475E-B1F4-5E0A69DBC6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2614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AB6271-198A-475E-B1F4-5E0A69DBC60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4827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AB6271-198A-475E-B1F4-5E0A69DBC60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0085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AB6271-198A-475E-B1F4-5E0A69DBC60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4010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AB6271-198A-475E-B1F4-5E0A69DBC60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4237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AB6271-198A-475E-B1F4-5E0A69DBC60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1817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C0FEF2-A804-4210-BFC9-322AD3C46FD5}" type="slidenum">
              <a:rPr lang="en-US" smtClean="0">
                <a:solidFill>
                  <a:prstClr val="black"/>
                </a:solidFill>
              </a:rPr>
              <a:pPr/>
              <a:t>19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18253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C0FEF2-A804-4210-BFC9-322AD3C46FD5}" type="slidenum">
              <a:rPr lang="en-US" smtClean="0">
                <a:solidFill>
                  <a:prstClr val="black"/>
                </a:solidFill>
              </a:rPr>
              <a:pPr/>
              <a:t>20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84263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365CF-19CA-46A3-9A80-0F6A457790B9}" type="datetimeFigureOut">
              <a:rPr lang="en-US" smtClean="0"/>
              <a:t>10/9/2018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54850-47D5-4D8B-AD27-0D7F76F85D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5309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365CF-19CA-46A3-9A80-0F6A457790B9}" type="datetimeFigureOut">
              <a:rPr lang="en-US" smtClean="0"/>
              <a:t>10/9/2018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54850-47D5-4D8B-AD27-0D7F76F85D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8136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365CF-19CA-46A3-9A80-0F6A457790B9}" type="datetimeFigureOut">
              <a:rPr lang="en-US" smtClean="0"/>
              <a:t>10/9/2018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54850-47D5-4D8B-AD27-0D7F76F85D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896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958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4617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6054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43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406973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8541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719" y="1535113"/>
            <a:ext cx="538903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719" y="2174875"/>
            <a:ext cx="538903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5727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C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609600" y="1546841"/>
            <a:ext cx="10972800" cy="4045388"/>
          </a:xfrm>
          <a:prstGeom prst="rect">
            <a:avLst/>
          </a:prstGeom>
        </p:spPr>
        <p:txBody>
          <a:bodyPr tIns="0" rIns="0" bIns="0" anchor="ctr"/>
          <a:lstStyle>
            <a:lvl1pPr algn="ctr">
              <a:buFontTx/>
              <a:buNone/>
              <a:defRPr sz="4400">
                <a:solidFill>
                  <a:schemeClr val="tx1"/>
                </a:solidFill>
              </a:defRPr>
            </a:lvl1pPr>
            <a:lvl2pPr marL="228591" indent="-228591" algn="ctr">
              <a:buClr>
                <a:srgbClr val="C03137"/>
              </a:buClr>
              <a:buFontTx/>
              <a:buNone/>
              <a:defRPr sz="2400"/>
            </a:lvl2pPr>
            <a:lvl3pPr marL="458770" indent="-230179" algn="ctr">
              <a:buFontTx/>
              <a:buNone/>
              <a:defRPr/>
            </a:lvl3pPr>
            <a:lvl4pPr marL="458770" indent="-230179" algn="ctr">
              <a:buFontTx/>
              <a:buNone/>
              <a:defRPr/>
            </a:lvl4pPr>
            <a:lvl5pPr marL="458770" indent="-230179" algn="ctr">
              <a:buFontTx/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5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0" y="6380212"/>
            <a:ext cx="12192000" cy="469900"/>
          </a:xfrm>
          <a:prstGeom prst="rect">
            <a:avLst/>
          </a:prstGeom>
        </p:spPr>
        <p:txBody>
          <a:bodyPr anchor="ctr"/>
          <a:lstStyle>
            <a:lvl1pPr algn="ctr">
              <a:buFontTx/>
              <a:buNone/>
              <a:defRPr sz="2000" baseline="0">
                <a:solidFill>
                  <a:srgbClr val="FFFFFF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595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C 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609600" y="1581866"/>
            <a:ext cx="10972800" cy="3653886"/>
          </a:xfrm>
          <a:prstGeom prst="rect">
            <a:avLst/>
          </a:prstGeom>
        </p:spPr>
        <p:txBody>
          <a:bodyPr tIns="0" rIns="0" bIns="0" anchor="ctr"/>
          <a:lstStyle>
            <a:lvl1pPr algn="ctr">
              <a:buFontTx/>
              <a:buNone/>
              <a:defRPr sz="3600">
                <a:solidFill>
                  <a:schemeClr val="tx1"/>
                </a:solidFill>
              </a:defRPr>
            </a:lvl1pPr>
            <a:lvl2pPr marL="228591" indent="-228591" algn="ctr">
              <a:buClr>
                <a:srgbClr val="C03137"/>
              </a:buClr>
              <a:buFontTx/>
              <a:buNone/>
              <a:defRPr sz="2400"/>
            </a:lvl2pPr>
            <a:lvl3pPr marL="458770" indent="-230179" algn="ctr">
              <a:buFontTx/>
              <a:buNone/>
              <a:defRPr/>
            </a:lvl3pPr>
            <a:lvl4pPr marL="458770" indent="-230179" algn="ctr">
              <a:buFontTx/>
              <a:buNone/>
              <a:defRPr/>
            </a:lvl4pPr>
            <a:lvl5pPr marL="458770" indent="-230179" algn="ctr">
              <a:buFontTx/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6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0" y="6380212"/>
            <a:ext cx="12192000" cy="469900"/>
          </a:xfrm>
          <a:prstGeom prst="rect">
            <a:avLst/>
          </a:prstGeom>
        </p:spPr>
        <p:txBody>
          <a:bodyPr anchor="ctr"/>
          <a:lstStyle>
            <a:lvl1pPr algn="ctr">
              <a:buFontTx/>
              <a:buNone/>
              <a:defRPr sz="2000" baseline="0">
                <a:solidFill>
                  <a:srgbClr val="FFFFFF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1729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C Left 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609600" y="1365314"/>
            <a:ext cx="10972800" cy="4701034"/>
          </a:xfrm>
          <a:prstGeom prst="rect">
            <a:avLst/>
          </a:prstGeom>
        </p:spPr>
        <p:txBody>
          <a:bodyPr lIns="0" tIns="0" rIns="0" bIns="0"/>
          <a:lstStyle>
            <a:lvl1pPr marL="365745" indent="-365745">
              <a:buClr>
                <a:srgbClr val="B60225"/>
              </a:buClr>
              <a:buFont typeface="Arial"/>
              <a:buChar char="•"/>
              <a:defRPr sz="3200" baseline="0">
                <a:solidFill>
                  <a:schemeClr val="tx1"/>
                </a:solidFill>
              </a:defRPr>
            </a:lvl1pPr>
            <a:lvl2pPr marL="731491" indent="-365745">
              <a:buClr>
                <a:srgbClr val="B60225"/>
              </a:buClr>
              <a:buFont typeface="Courier New"/>
              <a:buChar char="o"/>
              <a:defRPr sz="2400" baseline="0">
                <a:solidFill>
                  <a:schemeClr val="tx1"/>
                </a:solidFill>
              </a:defRPr>
            </a:lvl2pPr>
            <a:lvl3pPr marL="731491" indent="-365745">
              <a:buClr>
                <a:srgbClr val="B60225"/>
              </a:buClr>
              <a:buFont typeface="Courier New"/>
              <a:buChar char="o"/>
              <a:defRPr sz="2400" baseline="0">
                <a:solidFill>
                  <a:schemeClr val="tx1"/>
                </a:solidFill>
              </a:defRPr>
            </a:lvl3pPr>
            <a:lvl4pPr marL="731491" indent="-365745">
              <a:buClr>
                <a:srgbClr val="B60225"/>
              </a:buClr>
              <a:buFont typeface="Courier New"/>
              <a:buChar char="o"/>
              <a:defRPr sz="2400" baseline="0">
                <a:solidFill>
                  <a:schemeClr val="tx1"/>
                </a:solidFill>
              </a:defRPr>
            </a:lvl4pPr>
            <a:lvl5pPr marL="731491" indent="-365745">
              <a:buClr>
                <a:srgbClr val="B60225"/>
              </a:buClr>
              <a:buFont typeface="Courier New"/>
              <a:buChar char="o"/>
              <a:defRPr sz="2400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5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0" y="6380212"/>
            <a:ext cx="12192000" cy="469900"/>
          </a:xfrm>
          <a:prstGeom prst="rect">
            <a:avLst/>
          </a:prstGeom>
        </p:spPr>
        <p:txBody>
          <a:bodyPr anchor="ctr"/>
          <a:lstStyle>
            <a:lvl1pPr algn="ctr">
              <a:buFontTx/>
              <a:buNone/>
              <a:defRPr sz="2000" baseline="0">
                <a:solidFill>
                  <a:srgbClr val="FFFFFF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179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365CF-19CA-46A3-9A80-0F6A457790B9}" type="datetimeFigureOut">
              <a:rPr lang="en-US" smtClean="0"/>
              <a:t>10/9/2018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54850-47D5-4D8B-AD27-0D7F76F85D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84345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C Header followed by 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0" y="6380212"/>
            <a:ext cx="12192000" cy="469900"/>
          </a:xfrm>
          <a:prstGeom prst="rect">
            <a:avLst/>
          </a:prstGeom>
        </p:spPr>
        <p:txBody>
          <a:bodyPr anchor="ctr"/>
          <a:lstStyle>
            <a:lvl1pPr algn="ctr">
              <a:buFontTx/>
              <a:buNone/>
              <a:defRPr sz="2000" baseline="0">
                <a:solidFill>
                  <a:srgbClr val="FFFFFF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641356" y="1325650"/>
            <a:ext cx="10941049" cy="4645336"/>
          </a:xfrm>
        </p:spPr>
        <p:txBody>
          <a:bodyPr lIns="0"/>
          <a:lstStyle>
            <a:lvl1pPr marL="0" indent="0">
              <a:buFontTx/>
              <a:buNone/>
              <a:defRPr/>
            </a:lvl1pPr>
            <a:lvl2pPr marL="365110" indent="-365110">
              <a:buFont typeface="Arial"/>
              <a:buChar char="•"/>
              <a:defRPr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1870626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C Bulleted Text-3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2"/>
          </p:nvPr>
        </p:nvSpPr>
        <p:spPr>
          <a:xfrm>
            <a:off x="611719" y="1322364"/>
            <a:ext cx="5941483" cy="4704325"/>
          </a:xfrm>
          <a:prstGeom prst="rect">
            <a:avLst/>
          </a:prstGeom>
        </p:spPr>
        <p:txBody>
          <a:bodyPr lIns="0" tIns="0"/>
          <a:lstStyle>
            <a:lvl1pPr marL="365745" indent="-365745">
              <a:buClr>
                <a:srgbClr val="B60225"/>
              </a:buClr>
              <a:buFont typeface="Arial"/>
              <a:buChar char="•"/>
              <a:defRPr sz="3200">
                <a:solidFill>
                  <a:schemeClr val="tx1"/>
                </a:solidFill>
              </a:defRPr>
            </a:lvl1pPr>
            <a:lvl2pPr marL="731491" indent="-365745" algn="l">
              <a:buClr>
                <a:srgbClr val="B60225"/>
              </a:buClr>
              <a:buFont typeface="Courier New"/>
              <a:buChar char="o"/>
              <a:defRPr sz="2400" baseline="0"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Picture Placeholder 2"/>
          <p:cNvSpPr>
            <a:spLocks noGrp="1"/>
          </p:cNvSpPr>
          <p:nvPr>
            <p:ph type="pic" idx="21"/>
          </p:nvPr>
        </p:nvSpPr>
        <p:spPr>
          <a:xfrm>
            <a:off x="7010527" y="4719421"/>
            <a:ext cx="5181476" cy="164060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82" indent="0">
              <a:buNone/>
              <a:defRPr sz="2800"/>
            </a:lvl2pPr>
            <a:lvl3pPr marL="914363" indent="0">
              <a:buNone/>
              <a:defRPr sz="2400"/>
            </a:lvl3pPr>
            <a:lvl4pPr marL="1371545" indent="0">
              <a:buNone/>
              <a:defRPr sz="2000"/>
            </a:lvl4pPr>
            <a:lvl5pPr marL="1828727" indent="0">
              <a:buNone/>
              <a:defRPr sz="2000"/>
            </a:lvl5pPr>
            <a:lvl6pPr marL="2285909" indent="0">
              <a:buNone/>
              <a:defRPr sz="2000"/>
            </a:lvl6pPr>
            <a:lvl7pPr marL="2743090" indent="0">
              <a:buNone/>
              <a:defRPr sz="2000"/>
            </a:lvl7pPr>
            <a:lvl8pPr marL="3200272" indent="0">
              <a:buNone/>
              <a:defRPr sz="2000"/>
            </a:lvl8pPr>
            <a:lvl9pPr marL="3657454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16" name="Picture Placeholder 2"/>
          <p:cNvSpPr>
            <a:spLocks noGrp="1"/>
          </p:cNvSpPr>
          <p:nvPr>
            <p:ph type="pic" idx="22"/>
          </p:nvPr>
        </p:nvSpPr>
        <p:spPr>
          <a:xfrm>
            <a:off x="7010527" y="2916708"/>
            <a:ext cx="5181476" cy="165439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82" indent="0">
              <a:buNone/>
              <a:defRPr sz="2800"/>
            </a:lvl2pPr>
            <a:lvl3pPr marL="914363" indent="0">
              <a:buNone/>
              <a:defRPr sz="2400"/>
            </a:lvl3pPr>
            <a:lvl4pPr marL="1371545" indent="0">
              <a:buNone/>
              <a:defRPr sz="2000"/>
            </a:lvl4pPr>
            <a:lvl5pPr marL="1828727" indent="0">
              <a:buNone/>
              <a:defRPr sz="2000"/>
            </a:lvl5pPr>
            <a:lvl6pPr marL="2285909" indent="0">
              <a:buNone/>
              <a:defRPr sz="2000"/>
            </a:lvl6pPr>
            <a:lvl7pPr marL="2743090" indent="0">
              <a:buNone/>
              <a:defRPr sz="2000"/>
            </a:lvl7pPr>
            <a:lvl8pPr marL="3200272" indent="0">
              <a:buNone/>
              <a:defRPr sz="2000"/>
            </a:lvl8pPr>
            <a:lvl9pPr marL="3657454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17" name="Picture Placeholder 2"/>
          <p:cNvSpPr>
            <a:spLocks noGrp="1"/>
          </p:cNvSpPr>
          <p:nvPr>
            <p:ph type="pic" idx="23"/>
          </p:nvPr>
        </p:nvSpPr>
        <p:spPr>
          <a:xfrm>
            <a:off x="7010527" y="1113995"/>
            <a:ext cx="5181476" cy="165439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82" indent="0">
              <a:buNone/>
              <a:defRPr sz="2800"/>
            </a:lvl2pPr>
            <a:lvl3pPr marL="914363" indent="0">
              <a:buNone/>
              <a:defRPr sz="2400"/>
            </a:lvl3pPr>
            <a:lvl4pPr marL="1371545" indent="0">
              <a:buNone/>
              <a:defRPr sz="2000"/>
            </a:lvl4pPr>
            <a:lvl5pPr marL="1828727" indent="0">
              <a:buNone/>
              <a:defRPr sz="2000"/>
            </a:lvl5pPr>
            <a:lvl6pPr marL="2285909" indent="0">
              <a:buNone/>
              <a:defRPr sz="2000"/>
            </a:lvl6pPr>
            <a:lvl7pPr marL="2743090" indent="0">
              <a:buNone/>
              <a:defRPr sz="2000"/>
            </a:lvl7pPr>
            <a:lvl8pPr marL="3200272" indent="0">
              <a:buNone/>
              <a:defRPr sz="2000"/>
            </a:lvl8pPr>
            <a:lvl9pPr marL="3657454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0" y="6380212"/>
            <a:ext cx="12192000" cy="469900"/>
          </a:xfrm>
          <a:prstGeom prst="rect">
            <a:avLst/>
          </a:prstGeom>
        </p:spPr>
        <p:txBody>
          <a:bodyPr anchor="ctr"/>
          <a:lstStyle>
            <a:lvl1pPr algn="ctr">
              <a:buFontTx/>
              <a:buNone/>
              <a:defRPr sz="2000" baseline="0">
                <a:solidFill>
                  <a:srgbClr val="FFFFFF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3387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C Bulleted Text-1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0" y="6380212"/>
            <a:ext cx="12192000" cy="469900"/>
          </a:xfrm>
          <a:prstGeom prst="rect">
            <a:avLst/>
          </a:prstGeom>
        </p:spPr>
        <p:txBody>
          <a:bodyPr anchor="ctr"/>
          <a:lstStyle>
            <a:lvl1pPr algn="ctr">
              <a:buFontTx/>
              <a:buNone/>
              <a:defRPr sz="2000" baseline="0">
                <a:solidFill>
                  <a:srgbClr val="FFFFFF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Picture Placeholder 2"/>
          <p:cNvSpPr>
            <a:spLocks noGrp="1"/>
          </p:cNvSpPr>
          <p:nvPr>
            <p:ph type="pic" idx="1"/>
          </p:nvPr>
        </p:nvSpPr>
        <p:spPr>
          <a:xfrm>
            <a:off x="7010400" y="1111319"/>
            <a:ext cx="5181600" cy="5271436"/>
          </a:xfrm>
          <a:solidFill>
            <a:schemeClr val="bg1">
              <a:lumMod val="8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82" indent="0">
              <a:buNone/>
              <a:defRPr sz="2800"/>
            </a:lvl2pPr>
            <a:lvl3pPr marL="914363" indent="0">
              <a:buNone/>
              <a:defRPr sz="2400"/>
            </a:lvl3pPr>
            <a:lvl4pPr marL="1371545" indent="0">
              <a:buNone/>
              <a:defRPr sz="2000"/>
            </a:lvl4pPr>
            <a:lvl5pPr marL="1828727" indent="0">
              <a:buNone/>
              <a:defRPr sz="2000"/>
            </a:lvl5pPr>
            <a:lvl6pPr marL="2285909" indent="0">
              <a:buNone/>
              <a:defRPr sz="2000"/>
            </a:lvl6pPr>
            <a:lvl7pPr marL="2743090" indent="0">
              <a:buNone/>
              <a:defRPr sz="2000"/>
            </a:lvl7pPr>
            <a:lvl8pPr marL="3200272" indent="0">
              <a:buNone/>
              <a:defRPr sz="2000"/>
            </a:lvl8pPr>
            <a:lvl9pPr marL="3657454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7" name="Content Placeholder 2"/>
          <p:cNvSpPr>
            <a:spLocks noGrp="1"/>
          </p:cNvSpPr>
          <p:nvPr>
            <p:ph idx="12"/>
          </p:nvPr>
        </p:nvSpPr>
        <p:spPr>
          <a:xfrm>
            <a:off x="611719" y="1322364"/>
            <a:ext cx="5941483" cy="4704325"/>
          </a:xfrm>
          <a:prstGeom prst="rect">
            <a:avLst/>
          </a:prstGeom>
        </p:spPr>
        <p:txBody>
          <a:bodyPr lIns="0" tIns="0"/>
          <a:lstStyle>
            <a:lvl1pPr marL="365745" indent="-365745">
              <a:buClr>
                <a:srgbClr val="B60225"/>
              </a:buClr>
              <a:buFont typeface="Arial"/>
              <a:buChar char="•"/>
              <a:defRPr sz="3200">
                <a:solidFill>
                  <a:schemeClr val="tx1"/>
                </a:solidFill>
              </a:defRPr>
            </a:lvl1pPr>
            <a:lvl2pPr marL="731491" indent="-365745" algn="l">
              <a:buClr>
                <a:srgbClr val="B60225"/>
              </a:buClr>
              <a:buFont typeface="Courier New"/>
              <a:buChar char="o"/>
              <a:defRPr sz="2400" baseline="0"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483665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C Bulleted Text-2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0" y="6380212"/>
            <a:ext cx="12192000" cy="469900"/>
          </a:xfrm>
          <a:prstGeom prst="rect">
            <a:avLst/>
          </a:prstGeom>
        </p:spPr>
        <p:txBody>
          <a:bodyPr anchor="ctr"/>
          <a:lstStyle>
            <a:lvl1pPr algn="ctr">
              <a:buFontTx/>
              <a:buNone/>
              <a:defRPr sz="2000" baseline="0">
                <a:solidFill>
                  <a:srgbClr val="FFFFFF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hart Placeholder 5"/>
          <p:cNvSpPr>
            <a:spLocks noGrp="1"/>
          </p:cNvSpPr>
          <p:nvPr>
            <p:ph type="chart" sz="quarter" idx="10"/>
          </p:nvPr>
        </p:nvSpPr>
        <p:spPr>
          <a:xfrm>
            <a:off x="6637870" y="1111324"/>
            <a:ext cx="5554133" cy="2560393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1" name="Chart Placeholder 7"/>
          <p:cNvSpPr>
            <a:spLocks noGrp="1"/>
          </p:cNvSpPr>
          <p:nvPr>
            <p:ph type="chart" sz="quarter" idx="11"/>
          </p:nvPr>
        </p:nvSpPr>
        <p:spPr>
          <a:xfrm>
            <a:off x="6637870" y="3826396"/>
            <a:ext cx="5554133" cy="2556364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2"/>
          </p:nvPr>
        </p:nvSpPr>
        <p:spPr>
          <a:xfrm>
            <a:off x="611722" y="1322364"/>
            <a:ext cx="5746097" cy="4704325"/>
          </a:xfrm>
          <a:prstGeom prst="rect">
            <a:avLst/>
          </a:prstGeom>
        </p:spPr>
        <p:txBody>
          <a:bodyPr lIns="0" tIns="0"/>
          <a:lstStyle>
            <a:lvl1pPr marL="365745" indent="-365745">
              <a:buClr>
                <a:srgbClr val="B60225"/>
              </a:buClr>
              <a:buFont typeface="Arial"/>
              <a:buChar char="•"/>
              <a:defRPr sz="3200">
                <a:solidFill>
                  <a:schemeClr val="tx1"/>
                </a:solidFill>
              </a:defRPr>
            </a:lvl1pPr>
            <a:lvl2pPr marL="731491" indent="-365745" algn="l">
              <a:buClr>
                <a:srgbClr val="B60225"/>
              </a:buClr>
              <a:buFont typeface="Courier New"/>
              <a:buChar char="o"/>
              <a:defRPr sz="2400" baseline="0"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7875441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C Bulleted Text-2 Ta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34933" y="274638"/>
            <a:ext cx="7247467" cy="741362"/>
          </a:xfrm>
          <a:prstGeom prst="rect">
            <a:avLst/>
          </a:prstGeom>
        </p:spPr>
        <p:txBody>
          <a:bodyPr vert="horz" anchor="ctr"/>
          <a:lstStyle>
            <a:lvl1pPr>
              <a:defRPr sz="1800" cap="all" baseline="0">
                <a:solidFill>
                  <a:srgbClr val="B60225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0" y="6380212"/>
            <a:ext cx="12192000" cy="469900"/>
          </a:xfrm>
          <a:prstGeom prst="rect">
            <a:avLst/>
          </a:prstGeom>
        </p:spPr>
        <p:txBody>
          <a:bodyPr anchor="ctr"/>
          <a:lstStyle>
            <a:lvl1pPr algn="ctr">
              <a:buFontTx/>
              <a:buNone/>
              <a:defRPr sz="2000" baseline="0">
                <a:solidFill>
                  <a:srgbClr val="FFFFFF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Table Placeholder 5"/>
          <p:cNvSpPr>
            <a:spLocks noGrp="1"/>
          </p:cNvSpPr>
          <p:nvPr>
            <p:ph type="tbl" sz="quarter" idx="11"/>
          </p:nvPr>
        </p:nvSpPr>
        <p:spPr>
          <a:xfrm>
            <a:off x="6588514" y="1116775"/>
            <a:ext cx="5603489" cy="2554943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3" name="Table Placeholder 7"/>
          <p:cNvSpPr>
            <a:spLocks noGrp="1"/>
          </p:cNvSpPr>
          <p:nvPr>
            <p:ph type="tbl" sz="quarter" idx="12"/>
          </p:nvPr>
        </p:nvSpPr>
        <p:spPr>
          <a:xfrm>
            <a:off x="6588514" y="3801972"/>
            <a:ext cx="5603489" cy="257264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5"/>
          </p:nvPr>
        </p:nvSpPr>
        <p:spPr>
          <a:xfrm>
            <a:off x="611720" y="1322364"/>
            <a:ext cx="5597549" cy="4704325"/>
          </a:xfrm>
          <a:prstGeom prst="rect">
            <a:avLst/>
          </a:prstGeom>
        </p:spPr>
        <p:txBody>
          <a:bodyPr lIns="0" tIns="0"/>
          <a:lstStyle>
            <a:lvl1pPr marL="365745" indent="-365745">
              <a:buClr>
                <a:srgbClr val="B60225"/>
              </a:buClr>
              <a:buFont typeface="Arial"/>
              <a:buChar char="•"/>
              <a:defRPr sz="3200">
                <a:solidFill>
                  <a:schemeClr val="tx1"/>
                </a:solidFill>
              </a:defRPr>
            </a:lvl1pPr>
            <a:lvl2pPr marL="731491" indent="-365745" algn="l">
              <a:buClr>
                <a:srgbClr val="B60225"/>
              </a:buClr>
              <a:buFont typeface="Courier New"/>
              <a:buChar char="o"/>
              <a:defRPr sz="2400" baseline="0"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74007812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C Bulleted Text-2 SmartArt Graph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41333" y="288518"/>
            <a:ext cx="6827520" cy="7239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SmartArt Placeholder 5"/>
          <p:cNvSpPr>
            <a:spLocks noGrp="1"/>
          </p:cNvSpPr>
          <p:nvPr>
            <p:ph type="dgm" sz="quarter" idx="11"/>
          </p:nvPr>
        </p:nvSpPr>
        <p:spPr>
          <a:xfrm>
            <a:off x="6490828" y="1107212"/>
            <a:ext cx="5701177" cy="2572642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8" name="SmartArt Placeholder 7"/>
          <p:cNvSpPr>
            <a:spLocks noGrp="1"/>
          </p:cNvSpPr>
          <p:nvPr>
            <p:ph type="dgm" sz="quarter" idx="12"/>
          </p:nvPr>
        </p:nvSpPr>
        <p:spPr>
          <a:xfrm>
            <a:off x="6485470" y="3818259"/>
            <a:ext cx="5706533" cy="2572641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0" y="6380212"/>
            <a:ext cx="12192000" cy="469900"/>
          </a:xfrm>
          <a:prstGeom prst="rect">
            <a:avLst/>
          </a:prstGeom>
        </p:spPr>
        <p:txBody>
          <a:bodyPr anchor="ctr"/>
          <a:lstStyle>
            <a:lvl1pPr algn="ctr">
              <a:buFontTx/>
              <a:buNone/>
              <a:defRPr sz="2000" baseline="0">
                <a:solidFill>
                  <a:srgbClr val="FFFFFF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5"/>
          </p:nvPr>
        </p:nvSpPr>
        <p:spPr>
          <a:xfrm>
            <a:off x="611721" y="1322364"/>
            <a:ext cx="5523276" cy="4704325"/>
          </a:xfrm>
          <a:prstGeom prst="rect">
            <a:avLst/>
          </a:prstGeom>
        </p:spPr>
        <p:txBody>
          <a:bodyPr lIns="0" tIns="0"/>
          <a:lstStyle>
            <a:lvl1pPr marL="365745" indent="-365745">
              <a:buClr>
                <a:srgbClr val="B60225"/>
              </a:buClr>
              <a:buFont typeface="Arial"/>
              <a:buChar char="•"/>
              <a:defRPr sz="3200">
                <a:solidFill>
                  <a:schemeClr val="tx1"/>
                </a:solidFill>
              </a:defRPr>
            </a:lvl1pPr>
            <a:lvl2pPr marL="731491" indent="-365745" algn="l">
              <a:buClr>
                <a:srgbClr val="B60225"/>
              </a:buClr>
              <a:buFont typeface="Courier New"/>
              <a:buChar char="o"/>
              <a:defRPr sz="2400" baseline="0"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84372201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C 1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0" y="6380212"/>
            <a:ext cx="12192000" cy="469900"/>
          </a:xfrm>
          <a:prstGeom prst="rect">
            <a:avLst/>
          </a:prstGeom>
        </p:spPr>
        <p:txBody>
          <a:bodyPr anchor="ctr"/>
          <a:lstStyle>
            <a:lvl1pPr algn="ctr">
              <a:buFontTx/>
              <a:buNone/>
              <a:defRPr sz="2000" baseline="0">
                <a:solidFill>
                  <a:srgbClr val="FFFFFF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idx="1"/>
          </p:nvPr>
        </p:nvSpPr>
        <p:spPr>
          <a:xfrm>
            <a:off x="0" y="1099072"/>
            <a:ext cx="12192000" cy="5283683"/>
          </a:xfrm>
          <a:solidFill>
            <a:schemeClr val="bg1">
              <a:lumMod val="8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 baseline="0"/>
            </a:lvl1pPr>
            <a:lvl2pPr marL="457182" indent="0">
              <a:buNone/>
              <a:defRPr sz="2800"/>
            </a:lvl2pPr>
            <a:lvl3pPr marL="914363" indent="0">
              <a:buNone/>
              <a:defRPr sz="2400"/>
            </a:lvl3pPr>
            <a:lvl4pPr marL="1371545" indent="0">
              <a:buNone/>
              <a:defRPr sz="2000"/>
            </a:lvl4pPr>
            <a:lvl5pPr marL="1828727" indent="0">
              <a:buNone/>
              <a:defRPr sz="2000"/>
            </a:lvl5pPr>
            <a:lvl6pPr marL="2285909" indent="0">
              <a:buNone/>
              <a:defRPr sz="2000"/>
            </a:lvl6pPr>
            <a:lvl7pPr marL="2743090" indent="0">
              <a:buNone/>
              <a:defRPr sz="2000"/>
            </a:lvl7pPr>
            <a:lvl8pPr marL="3200272" indent="0">
              <a:buNone/>
              <a:defRPr sz="2000"/>
            </a:lvl8pPr>
            <a:lvl9pPr marL="3657454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10537060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2362202"/>
            <a:ext cx="103632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4626869"/>
            <a:ext cx="103632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18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6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4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2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9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7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18289"/>
            <a:ext cx="3860800" cy="329184"/>
          </a:xfrm>
          <a:prstGeom prst="rect">
            <a:avLst/>
          </a:prstGeom>
        </p:spPr>
        <p:txBody>
          <a:bodyPr/>
          <a:lstStyle/>
          <a:p>
            <a:pPr defTabSz="457182"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prstClr val="white"/>
                </a:solidFill>
                <a:latin typeface="Arial" charset="0"/>
                <a:ea typeface="ＭＳ Ｐゴシック" charset="0"/>
              </a:rPr>
              <a:t>3/18/2015</a:t>
            </a:r>
            <a:endParaRPr lang="en-US" dirty="0">
              <a:solidFill>
                <a:prstClr val="white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160000" y="18289"/>
            <a:ext cx="1422400" cy="329184"/>
          </a:xfrm>
          <a:prstGeom prst="rect">
            <a:avLst/>
          </a:prstGeom>
        </p:spPr>
        <p:txBody>
          <a:bodyPr/>
          <a:lstStyle/>
          <a:p>
            <a:pPr defTabSz="457182" fontAlgn="base">
              <a:spcBef>
                <a:spcPct val="0"/>
              </a:spcBef>
              <a:spcAft>
                <a:spcPct val="0"/>
              </a:spcAft>
            </a:pPr>
            <a:fld id="{A14BC5D1-4456-4A6A-84BE-346621CDF629}" type="slidenum">
              <a:rPr lang="en-US" smtClean="0">
                <a:solidFill>
                  <a:prstClr val="white"/>
                </a:solidFill>
                <a:latin typeface="Arial" charset="0"/>
                <a:ea typeface="ＭＳ Ｐゴシック" charset="0"/>
              </a:rPr>
              <a:pPr defTabSz="457182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prstClr val="white"/>
              </a:solidFill>
              <a:latin typeface="Arial" charset="0"/>
              <a:ea typeface="ＭＳ Ｐゴシック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975360" y="4599432"/>
            <a:ext cx="104648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25123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C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609600" y="1546841"/>
            <a:ext cx="10972800" cy="4045388"/>
          </a:xfrm>
          <a:prstGeom prst="rect">
            <a:avLst/>
          </a:prstGeom>
        </p:spPr>
        <p:txBody>
          <a:bodyPr tIns="0" rIns="0" bIns="0" anchor="ctr"/>
          <a:lstStyle>
            <a:lvl1pPr algn="ctr">
              <a:buFontTx/>
              <a:buNone/>
              <a:defRPr sz="4400">
                <a:solidFill>
                  <a:schemeClr val="tx1"/>
                </a:solidFill>
              </a:defRPr>
            </a:lvl1pPr>
            <a:lvl2pPr marL="228591" indent="-228591" algn="ctr">
              <a:buClr>
                <a:srgbClr val="C03137"/>
              </a:buClr>
              <a:buFontTx/>
              <a:buNone/>
              <a:defRPr sz="2400"/>
            </a:lvl2pPr>
            <a:lvl3pPr marL="458770" indent="-230179" algn="ctr">
              <a:buFontTx/>
              <a:buNone/>
              <a:defRPr/>
            </a:lvl3pPr>
            <a:lvl4pPr marL="458770" indent="-230179" algn="ctr">
              <a:buFontTx/>
              <a:buNone/>
              <a:defRPr/>
            </a:lvl4pPr>
            <a:lvl5pPr marL="458770" indent="-230179" algn="ctr">
              <a:buFontTx/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5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0" y="6380212"/>
            <a:ext cx="12192000" cy="469900"/>
          </a:xfrm>
          <a:prstGeom prst="rect">
            <a:avLst/>
          </a:prstGeom>
        </p:spPr>
        <p:txBody>
          <a:bodyPr anchor="ctr"/>
          <a:lstStyle>
            <a:lvl1pPr algn="ctr">
              <a:buFontTx/>
              <a:buNone/>
              <a:defRPr sz="2000" baseline="0">
                <a:solidFill>
                  <a:srgbClr val="FFFFFF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23591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C 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609600" y="1581866"/>
            <a:ext cx="10972800" cy="3653886"/>
          </a:xfrm>
          <a:prstGeom prst="rect">
            <a:avLst/>
          </a:prstGeom>
        </p:spPr>
        <p:txBody>
          <a:bodyPr tIns="0" rIns="0" bIns="0" anchor="ctr"/>
          <a:lstStyle>
            <a:lvl1pPr algn="ctr">
              <a:buFontTx/>
              <a:buNone/>
              <a:defRPr sz="3600">
                <a:solidFill>
                  <a:schemeClr val="tx1"/>
                </a:solidFill>
              </a:defRPr>
            </a:lvl1pPr>
            <a:lvl2pPr marL="228591" indent="-228591" algn="ctr">
              <a:buClr>
                <a:srgbClr val="C03137"/>
              </a:buClr>
              <a:buFontTx/>
              <a:buNone/>
              <a:defRPr sz="2400"/>
            </a:lvl2pPr>
            <a:lvl3pPr marL="458770" indent="-230179" algn="ctr">
              <a:buFontTx/>
              <a:buNone/>
              <a:defRPr/>
            </a:lvl3pPr>
            <a:lvl4pPr marL="458770" indent="-230179" algn="ctr">
              <a:buFontTx/>
              <a:buNone/>
              <a:defRPr/>
            </a:lvl4pPr>
            <a:lvl5pPr marL="458770" indent="-230179" algn="ctr">
              <a:buFontTx/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6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0" y="6380212"/>
            <a:ext cx="12192000" cy="469900"/>
          </a:xfrm>
          <a:prstGeom prst="rect">
            <a:avLst/>
          </a:prstGeom>
        </p:spPr>
        <p:txBody>
          <a:bodyPr anchor="ctr"/>
          <a:lstStyle>
            <a:lvl1pPr algn="ctr">
              <a:buFontTx/>
              <a:buNone/>
              <a:defRPr sz="2000" baseline="0">
                <a:solidFill>
                  <a:srgbClr val="FFFFFF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618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365CF-19CA-46A3-9A80-0F6A457790B9}" type="datetimeFigureOut">
              <a:rPr lang="en-US" smtClean="0"/>
              <a:t>10/9/2018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54850-47D5-4D8B-AD27-0D7F76F85D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38903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C Left 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609600" y="1365314"/>
            <a:ext cx="10972800" cy="4701034"/>
          </a:xfrm>
          <a:prstGeom prst="rect">
            <a:avLst/>
          </a:prstGeom>
        </p:spPr>
        <p:txBody>
          <a:bodyPr lIns="0" tIns="0" rIns="0" bIns="0"/>
          <a:lstStyle>
            <a:lvl1pPr marL="365745" indent="-365745">
              <a:buClr>
                <a:srgbClr val="B60225"/>
              </a:buClr>
              <a:buFont typeface="Arial"/>
              <a:buChar char="•"/>
              <a:defRPr sz="3200" baseline="0">
                <a:solidFill>
                  <a:schemeClr val="tx1"/>
                </a:solidFill>
              </a:defRPr>
            </a:lvl1pPr>
            <a:lvl2pPr marL="731491" indent="-365745">
              <a:buClr>
                <a:srgbClr val="B60225"/>
              </a:buClr>
              <a:buFont typeface="Courier New"/>
              <a:buChar char="o"/>
              <a:defRPr sz="2400" baseline="0">
                <a:solidFill>
                  <a:schemeClr val="tx1"/>
                </a:solidFill>
              </a:defRPr>
            </a:lvl2pPr>
            <a:lvl3pPr marL="731491" indent="-365745">
              <a:buClr>
                <a:srgbClr val="B60225"/>
              </a:buClr>
              <a:buFont typeface="Courier New"/>
              <a:buChar char="o"/>
              <a:defRPr sz="2400" baseline="0">
                <a:solidFill>
                  <a:schemeClr val="tx1"/>
                </a:solidFill>
              </a:defRPr>
            </a:lvl3pPr>
            <a:lvl4pPr marL="731491" indent="-365745">
              <a:buClr>
                <a:srgbClr val="B60225"/>
              </a:buClr>
              <a:buFont typeface="Courier New"/>
              <a:buChar char="o"/>
              <a:defRPr sz="2400" baseline="0">
                <a:solidFill>
                  <a:schemeClr val="tx1"/>
                </a:solidFill>
              </a:defRPr>
            </a:lvl4pPr>
            <a:lvl5pPr marL="731491" indent="-365745">
              <a:buClr>
                <a:srgbClr val="B60225"/>
              </a:buClr>
              <a:buFont typeface="Courier New"/>
              <a:buChar char="o"/>
              <a:defRPr sz="2400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5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0" y="6380212"/>
            <a:ext cx="12192000" cy="469900"/>
          </a:xfrm>
          <a:prstGeom prst="rect">
            <a:avLst/>
          </a:prstGeom>
        </p:spPr>
        <p:txBody>
          <a:bodyPr anchor="ctr"/>
          <a:lstStyle>
            <a:lvl1pPr algn="ctr">
              <a:buFontTx/>
              <a:buNone/>
              <a:defRPr sz="2000" baseline="0">
                <a:solidFill>
                  <a:srgbClr val="FFFFFF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05472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C Header followed by 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0" y="6380212"/>
            <a:ext cx="12192000" cy="469900"/>
          </a:xfrm>
          <a:prstGeom prst="rect">
            <a:avLst/>
          </a:prstGeom>
        </p:spPr>
        <p:txBody>
          <a:bodyPr anchor="ctr"/>
          <a:lstStyle>
            <a:lvl1pPr algn="ctr">
              <a:buFontTx/>
              <a:buNone/>
              <a:defRPr sz="2000" baseline="0">
                <a:solidFill>
                  <a:srgbClr val="FFFFFF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641356" y="1325650"/>
            <a:ext cx="10941049" cy="4645336"/>
          </a:xfrm>
        </p:spPr>
        <p:txBody>
          <a:bodyPr lIns="0"/>
          <a:lstStyle>
            <a:lvl1pPr marL="0" indent="0">
              <a:buFontTx/>
              <a:buNone/>
              <a:defRPr/>
            </a:lvl1pPr>
            <a:lvl2pPr marL="365110" indent="-365110">
              <a:buFont typeface="Arial"/>
              <a:buChar char="•"/>
              <a:defRPr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14745024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C Bulleted Text-3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2"/>
          </p:nvPr>
        </p:nvSpPr>
        <p:spPr>
          <a:xfrm>
            <a:off x="611719" y="1322364"/>
            <a:ext cx="5941483" cy="4704325"/>
          </a:xfrm>
          <a:prstGeom prst="rect">
            <a:avLst/>
          </a:prstGeom>
        </p:spPr>
        <p:txBody>
          <a:bodyPr lIns="0" tIns="0"/>
          <a:lstStyle>
            <a:lvl1pPr marL="365745" indent="-365745">
              <a:buClr>
                <a:srgbClr val="B60225"/>
              </a:buClr>
              <a:buFont typeface="Arial"/>
              <a:buChar char="•"/>
              <a:defRPr sz="3200">
                <a:solidFill>
                  <a:schemeClr val="tx1"/>
                </a:solidFill>
              </a:defRPr>
            </a:lvl1pPr>
            <a:lvl2pPr marL="731491" indent="-365745" algn="l">
              <a:buClr>
                <a:srgbClr val="B60225"/>
              </a:buClr>
              <a:buFont typeface="Courier New"/>
              <a:buChar char="o"/>
              <a:defRPr sz="2400" baseline="0"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Picture Placeholder 2"/>
          <p:cNvSpPr>
            <a:spLocks noGrp="1"/>
          </p:cNvSpPr>
          <p:nvPr>
            <p:ph type="pic" idx="21"/>
          </p:nvPr>
        </p:nvSpPr>
        <p:spPr>
          <a:xfrm>
            <a:off x="7010527" y="4719421"/>
            <a:ext cx="5181476" cy="164060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82" indent="0">
              <a:buNone/>
              <a:defRPr sz="2800"/>
            </a:lvl2pPr>
            <a:lvl3pPr marL="914363" indent="0">
              <a:buNone/>
              <a:defRPr sz="2400"/>
            </a:lvl3pPr>
            <a:lvl4pPr marL="1371545" indent="0">
              <a:buNone/>
              <a:defRPr sz="2000"/>
            </a:lvl4pPr>
            <a:lvl5pPr marL="1828727" indent="0">
              <a:buNone/>
              <a:defRPr sz="2000"/>
            </a:lvl5pPr>
            <a:lvl6pPr marL="2285909" indent="0">
              <a:buNone/>
              <a:defRPr sz="2000"/>
            </a:lvl6pPr>
            <a:lvl7pPr marL="2743090" indent="0">
              <a:buNone/>
              <a:defRPr sz="2000"/>
            </a:lvl7pPr>
            <a:lvl8pPr marL="3200272" indent="0">
              <a:buNone/>
              <a:defRPr sz="2000"/>
            </a:lvl8pPr>
            <a:lvl9pPr marL="3657454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16" name="Picture Placeholder 2"/>
          <p:cNvSpPr>
            <a:spLocks noGrp="1"/>
          </p:cNvSpPr>
          <p:nvPr>
            <p:ph type="pic" idx="22"/>
          </p:nvPr>
        </p:nvSpPr>
        <p:spPr>
          <a:xfrm>
            <a:off x="7010527" y="2916708"/>
            <a:ext cx="5181476" cy="165439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82" indent="0">
              <a:buNone/>
              <a:defRPr sz="2800"/>
            </a:lvl2pPr>
            <a:lvl3pPr marL="914363" indent="0">
              <a:buNone/>
              <a:defRPr sz="2400"/>
            </a:lvl3pPr>
            <a:lvl4pPr marL="1371545" indent="0">
              <a:buNone/>
              <a:defRPr sz="2000"/>
            </a:lvl4pPr>
            <a:lvl5pPr marL="1828727" indent="0">
              <a:buNone/>
              <a:defRPr sz="2000"/>
            </a:lvl5pPr>
            <a:lvl6pPr marL="2285909" indent="0">
              <a:buNone/>
              <a:defRPr sz="2000"/>
            </a:lvl6pPr>
            <a:lvl7pPr marL="2743090" indent="0">
              <a:buNone/>
              <a:defRPr sz="2000"/>
            </a:lvl7pPr>
            <a:lvl8pPr marL="3200272" indent="0">
              <a:buNone/>
              <a:defRPr sz="2000"/>
            </a:lvl8pPr>
            <a:lvl9pPr marL="3657454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17" name="Picture Placeholder 2"/>
          <p:cNvSpPr>
            <a:spLocks noGrp="1"/>
          </p:cNvSpPr>
          <p:nvPr>
            <p:ph type="pic" idx="23"/>
          </p:nvPr>
        </p:nvSpPr>
        <p:spPr>
          <a:xfrm>
            <a:off x="7010527" y="1113995"/>
            <a:ext cx="5181476" cy="165439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82" indent="0">
              <a:buNone/>
              <a:defRPr sz="2800"/>
            </a:lvl2pPr>
            <a:lvl3pPr marL="914363" indent="0">
              <a:buNone/>
              <a:defRPr sz="2400"/>
            </a:lvl3pPr>
            <a:lvl4pPr marL="1371545" indent="0">
              <a:buNone/>
              <a:defRPr sz="2000"/>
            </a:lvl4pPr>
            <a:lvl5pPr marL="1828727" indent="0">
              <a:buNone/>
              <a:defRPr sz="2000"/>
            </a:lvl5pPr>
            <a:lvl6pPr marL="2285909" indent="0">
              <a:buNone/>
              <a:defRPr sz="2000"/>
            </a:lvl6pPr>
            <a:lvl7pPr marL="2743090" indent="0">
              <a:buNone/>
              <a:defRPr sz="2000"/>
            </a:lvl7pPr>
            <a:lvl8pPr marL="3200272" indent="0">
              <a:buNone/>
              <a:defRPr sz="2000"/>
            </a:lvl8pPr>
            <a:lvl9pPr marL="3657454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0" y="6380212"/>
            <a:ext cx="12192000" cy="469900"/>
          </a:xfrm>
          <a:prstGeom prst="rect">
            <a:avLst/>
          </a:prstGeom>
        </p:spPr>
        <p:txBody>
          <a:bodyPr anchor="ctr"/>
          <a:lstStyle>
            <a:lvl1pPr algn="ctr">
              <a:buFontTx/>
              <a:buNone/>
              <a:defRPr sz="2000" baseline="0">
                <a:solidFill>
                  <a:srgbClr val="FFFFFF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8331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C Bulleted Text-1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0" y="6380212"/>
            <a:ext cx="12192000" cy="469900"/>
          </a:xfrm>
          <a:prstGeom prst="rect">
            <a:avLst/>
          </a:prstGeom>
        </p:spPr>
        <p:txBody>
          <a:bodyPr anchor="ctr"/>
          <a:lstStyle>
            <a:lvl1pPr algn="ctr">
              <a:buFontTx/>
              <a:buNone/>
              <a:defRPr sz="2000" baseline="0">
                <a:solidFill>
                  <a:srgbClr val="FFFFFF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Picture Placeholder 2"/>
          <p:cNvSpPr>
            <a:spLocks noGrp="1"/>
          </p:cNvSpPr>
          <p:nvPr>
            <p:ph type="pic" idx="1"/>
          </p:nvPr>
        </p:nvSpPr>
        <p:spPr>
          <a:xfrm>
            <a:off x="7010400" y="1111319"/>
            <a:ext cx="5181600" cy="5271436"/>
          </a:xfrm>
          <a:solidFill>
            <a:schemeClr val="bg1">
              <a:lumMod val="8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82" indent="0">
              <a:buNone/>
              <a:defRPr sz="2800"/>
            </a:lvl2pPr>
            <a:lvl3pPr marL="914363" indent="0">
              <a:buNone/>
              <a:defRPr sz="2400"/>
            </a:lvl3pPr>
            <a:lvl4pPr marL="1371545" indent="0">
              <a:buNone/>
              <a:defRPr sz="2000"/>
            </a:lvl4pPr>
            <a:lvl5pPr marL="1828727" indent="0">
              <a:buNone/>
              <a:defRPr sz="2000"/>
            </a:lvl5pPr>
            <a:lvl6pPr marL="2285909" indent="0">
              <a:buNone/>
              <a:defRPr sz="2000"/>
            </a:lvl6pPr>
            <a:lvl7pPr marL="2743090" indent="0">
              <a:buNone/>
              <a:defRPr sz="2000"/>
            </a:lvl7pPr>
            <a:lvl8pPr marL="3200272" indent="0">
              <a:buNone/>
              <a:defRPr sz="2000"/>
            </a:lvl8pPr>
            <a:lvl9pPr marL="3657454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7" name="Content Placeholder 2"/>
          <p:cNvSpPr>
            <a:spLocks noGrp="1"/>
          </p:cNvSpPr>
          <p:nvPr>
            <p:ph idx="12"/>
          </p:nvPr>
        </p:nvSpPr>
        <p:spPr>
          <a:xfrm>
            <a:off x="611719" y="1322364"/>
            <a:ext cx="5941483" cy="4704325"/>
          </a:xfrm>
          <a:prstGeom prst="rect">
            <a:avLst/>
          </a:prstGeom>
        </p:spPr>
        <p:txBody>
          <a:bodyPr lIns="0" tIns="0"/>
          <a:lstStyle>
            <a:lvl1pPr marL="365745" indent="-365745">
              <a:buClr>
                <a:srgbClr val="B60225"/>
              </a:buClr>
              <a:buFont typeface="Arial"/>
              <a:buChar char="•"/>
              <a:defRPr sz="3200">
                <a:solidFill>
                  <a:schemeClr val="tx1"/>
                </a:solidFill>
              </a:defRPr>
            </a:lvl1pPr>
            <a:lvl2pPr marL="731491" indent="-365745" algn="l">
              <a:buClr>
                <a:srgbClr val="B60225"/>
              </a:buClr>
              <a:buFont typeface="Courier New"/>
              <a:buChar char="o"/>
              <a:defRPr sz="2400" baseline="0"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70183502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C Bulleted Text-2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0" y="6380212"/>
            <a:ext cx="12192000" cy="469900"/>
          </a:xfrm>
          <a:prstGeom prst="rect">
            <a:avLst/>
          </a:prstGeom>
        </p:spPr>
        <p:txBody>
          <a:bodyPr anchor="ctr"/>
          <a:lstStyle>
            <a:lvl1pPr algn="ctr">
              <a:buFontTx/>
              <a:buNone/>
              <a:defRPr sz="2000" baseline="0">
                <a:solidFill>
                  <a:srgbClr val="FFFFFF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hart Placeholder 5"/>
          <p:cNvSpPr>
            <a:spLocks noGrp="1"/>
          </p:cNvSpPr>
          <p:nvPr>
            <p:ph type="chart" sz="quarter" idx="10"/>
          </p:nvPr>
        </p:nvSpPr>
        <p:spPr>
          <a:xfrm>
            <a:off x="6637870" y="1111324"/>
            <a:ext cx="5554133" cy="2560393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1" name="Chart Placeholder 7"/>
          <p:cNvSpPr>
            <a:spLocks noGrp="1"/>
          </p:cNvSpPr>
          <p:nvPr>
            <p:ph type="chart" sz="quarter" idx="11"/>
          </p:nvPr>
        </p:nvSpPr>
        <p:spPr>
          <a:xfrm>
            <a:off x="6637870" y="3826396"/>
            <a:ext cx="5554133" cy="2556364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2"/>
          </p:nvPr>
        </p:nvSpPr>
        <p:spPr>
          <a:xfrm>
            <a:off x="611722" y="1322364"/>
            <a:ext cx="5746097" cy="4704325"/>
          </a:xfrm>
          <a:prstGeom prst="rect">
            <a:avLst/>
          </a:prstGeom>
        </p:spPr>
        <p:txBody>
          <a:bodyPr lIns="0" tIns="0"/>
          <a:lstStyle>
            <a:lvl1pPr marL="365745" indent="-365745">
              <a:buClr>
                <a:srgbClr val="B60225"/>
              </a:buClr>
              <a:buFont typeface="Arial"/>
              <a:buChar char="•"/>
              <a:defRPr sz="3200">
                <a:solidFill>
                  <a:schemeClr val="tx1"/>
                </a:solidFill>
              </a:defRPr>
            </a:lvl1pPr>
            <a:lvl2pPr marL="731491" indent="-365745" algn="l">
              <a:buClr>
                <a:srgbClr val="B60225"/>
              </a:buClr>
              <a:buFont typeface="Courier New"/>
              <a:buChar char="o"/>
              <a:defRPr sz="2400" baseline="0"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33846143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C Bulleted Text-2 Ta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34933" y="274638"/>
            <a:ext cx="7247467" cy="741362"/>
          </a:xfrm>
          <a:prstGeom prst="rect">
            <a:avLst/>
          </a:prstGeom>
        </p:spPr>
        <p:txBody>
          <a:bodyPr vert="horz" anchor="ctr"/>
          <a:lstStyle>
            <a:lvl1pPr>
              <a:defRPr sz="1800" cap="all" baseline="0">
                <a:solidFill>
                  <a:srgbClr val="B60225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0" y="6380212"/>
            <a:ext cx="12192000" cy="469900"/>
          </a:xfrm>
          <a:prstGeom prst="rect">
            <a:avLst/>
          </a:prstGeom>
        </p:spPr>
        <p:txBody>
          <a:bodyPr anchor="ctr"/>
          <a:lstStyle>
            <a:lvl1pPr algn="ctr">
              <a:buFontTx/>
              <a:buNone/>
              <a:defRPr sz="2000" baseline="0">
                <a:solidFill>
                  <a:srgbClr val="FFFFFF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Table Placeholder 5"/>
          <p:cNvSpPr>
            <a:spLocks noGrp="1"/>
          </p:cNvSpPr>
          <p:nvPr>
            <p:ph type="tbl" sz="quarter" idx="11"/>
          </p:nvPr>
        </p:nvSpPr>
        <p:spPr>
          <a:xfrm>
            <a:off x="6588514" y="1116775"/>
            <a:ext cx="5603489" cy="2554943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3" name="Table Placeholder 7"/>
          <p:cNvSpPr>
            <a:spLocks noGrp="1"/>
          </p:cNvSpPr>
          <p:nvPr>
            <p:ph type="tbl" sz="quarter" idx="12"/>
          </p:nvPr>
        </p:nvSpPr>
        <p:spPr>
          <a:xfrm>
            <a:off x="6588514" y="3801972"/>
            <a:ext cx="5603489" cy="257264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5"/>
          </p:nvPr>
        </p:nvSpPr>
        <p:spPr>
          <a:xfrm>
            <a:off x="611720" y="1322364"/>
            <a:ext cx="5597549" cy="4704325"/>
          </a:xfrm>
          <a:prstGeom prst="rect">
            <a:avLst/>
          </a:prstGeom>
        </p:spPr>
        <p:txBody>
          <a:bodyPr lIns="0" tIns="0"/>
          <a:lstStyle>
            <a:lvl1pPr marL="365745" indent="-365745">
              <a:buClr>
                <a:srgbClr val="B60225"/>
              </a:buClr>
              <a:buFont typeface="Arial"/>
              <a:buChar char="•"/>
              <a:defRPr sz="3200">
                <a:solidFill>
                  <a:schemeClr val="tx1"/>
                </a:solidFill>
              </a:defRPr>
            </a:lvl1pPr>
            <a:lvl2pPr marL="731491" indent="-365745" algn="l">
              <a:buClr>
                <a:srgbClr val="B60225"/>
              </a:buClr>
              <a:buFont typeface="Courier New"/>
              <a:buChar char="o"/>
              <a:defRPr sz="2400" baseline="0"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90495657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C Bulleted Text-2 SmartArt Graph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41333" y="288518"/>
            <a:ext cx="6827520" cy="7239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SmartArt Placeholder 5"/>
          <p:cNvSpPr>
            <a:spLocks noGrp="1"/>
          </p:cNvSpPr>
          <p:nvPr>
            <p:ph type="dgm" sz="quarter" idx="11"/>
          </p:nvPr>
        </p:nvSpPr>
        <p:spPr>
          <a:xfrm>
            <a:off x="6490828" y="1107212"/>
            <a:ext cx="5701177" cy="2572642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8" name="SmartArt Placeholder 7"/>
          <p:cNvSpPr>
            <a:spLocks noGrp="1"/>
          </p:cNvSpPr>
          <p:nvPr>
            <p:ph type="dgm" sz="quarter" idx="12"/>
          </p:nvPr>
        </p:nvSpPr>
        <p:spPr>
          <a:xfrm>
            <a:off x="6485470" y="3818259"/>
            <a:ext cx="5706533" cy="2572641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0" y="6380212"/>
            <a:ext cx="12192000" cy="469900"/>
          </a:xfrm>
          <a:prstGeom prst="rect">
            <a:avLst/>
          </a:prstGeom>
        </p:spPr>
        <p:txBody>
          <a:bodyPr anchor="ctr"/>
          <a:lstStyle>
            <a:lvl1pPr algn="ctr">
              <a:buFontTx/>
              <a:buNone/>
              <a:defRPr sz="2000" baseline="0">
                <a:solidFill>
                  <a:srgbClr val="FFFFFF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5"/>
          </p:nvPr>
        </p:nvSpPr>
        <p:spPr>
          <a:xfrm>
            <a:off x="611721" y="1322364"/>
            <a:ext cx="5523276" cy="4704325"/>
          </a:xfrm>
          <a:prstGeom prst="rect">
            <a:avLst/>
          </a:prstGeom>
        </p:spPr>
        <p:txBody>
          <a:bodyPr lIns="0" tIns="0"/>
          <a:lstStyle>
            <a:lvl1pPr marL="365745" indent="-365745">
              <a:buClr>
                <a:srgbClr val="B60225"/>
              </a:buClr>
              <a:buFont typeface="Arial"/>
              <a:buChar char="•"/>
              <a:defRPr sz="3200">
                <a:solidFill>
                  <a:schemeClr val="tx1"/>
                </a:solidFill>
              </a:defRPr>
            </a:lvl1pPr>
            <a:lvl2pPr marL="731491" indent="-365745" algn="l">
              <a:buClr>
                <a:srgbClr val="B60225"/>
              </a:buClr>
              <a:buFont typeface="Courier New"/>
              <a:buChar char="o"/>
              <a:defRPr sz="2400" baseline="0"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68652002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C 1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0" y="6380212"/>
            <a:ext cx="12192000" cy="469900"/>
          </a:xfrm>
          <a:prstGeom prst="rect">
            <a:avLst/>
          </a:prstGeom>
        </p:spPr>
        <p:txBody>
          <a:bodyPr anchor="ctr"/>
          <a:lstStyle>
            <a:lvl1pPr algn="ctr">
              <a:buFontTx/>
              <a:buNone/>
              <a:defRPr sz="2000" baseline="0">
                <a:solidFill>
                  <a:srgbClr val="FFFFFF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idx="1"/>
          </p:nvPr>
        </p:nvSpPr>
        <p:spPr>
          <a:xfrm>
            <a:off x="0" y="1099072"/>
            <a:ext cx="12192000" cy="5283683"/>
          </a:xfrm>
          <a:solidFill>
            <a:schemeClr val="bg1">
              <a:lumMod val="8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 baseline="0"/>
            </a:lvl1pPr>
            <a:lvl2pPr marL="457182" indent="0">
              <a:buNone/>
              <a:defRPr sz="2800"/>
            </a:lvl2pPr>
            <a:lvl3pPr marL="914363" indent="0">
              <a:buNone/>
              <a:defRPr sz="2400"/>
            </a:lvl3pPr>
            <a:lvl4pPr marL="1371545" indent="0">
              <a:buNone/>
              <a:defRPr sz="2000"/>
            </a:lvl4pPr>
            <a:lvl5pPr marL="1828727" indent="0">
              <a:buNone/>
              <a:defRPr sz="2000"/>
            </a:lvl5pPr>
            <a:lvl6pPr marL="2285909" indent="0">
              <a:buNone/>
              <a:defRPr sz="2000"/>
            </a:lvl6pPr>
            <a:lvl7pPr marL="2743090" indent="0">
              <a:buNone/>
              <a:defRPr sz="2000"/>
            </a:lvl7pPr>
            <a:lvl8pPr marL="3200272" indent="0">
              <a:buNone/>
              <a:defRPr sz="2000"/>
            </a:lvl8pPr>
            <a:lvl9pPr marL="3657454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06374419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371605"/>
            <a:ext cx="104648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505200"/>
            <a:ext cx="85344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18289"/>
            <a:ext cx="3860800" cy="329184"/>
          </a:xfrm>
          <a:prstGeom prst="rect">
            <a:avLst/>
          </a:prstGeom>
        </p:spPr>
        <p:txBody>
          <a:bodyPr/>
          <a:lstStyle/>
          <a:p>
            <a:pPr defTabSz="457182"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prstClr val="black"/>
                </a:solidFill>
                <a:latin typeface="Arial" charset="0"/>
                <a:ea typeface="ＭＳ Ｐゴシック" charset="0"/>
              </a:rPr>
              <a:t>3/18/2015</a:t>
            </a:r>
            <a:endParaRPr lang="en-US" dirty="0">
              <a:solidFill>
                <a:prstClr val="black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160000" y="18289"/>
            <a:ext cx="1422400" cy="329184"/>
          </a:xfrm>
          <a:prstGeom prst="rect">
            <a:avLst/>
          </a:prstGeom>
        </p:spPr>
        <p:txBody>
          <a:bodyPr/>
          <a:lstStyle/>
          <a:p>
            <a:pPr defTabSz="457182" fontAlgn="base">
              <a:spcBef>
                <a:spcPct val="0"/>
              </a:spcBef>
              <a:spcAft>
                <a:spcPct val="0"/>
              </a:spcAft>
            </a:pPr>
            <a:fld id="{A14BC5D1-4456-4A6A-84BE-346621CDF629}" type="slidenum">
              <a:rPr lang="en-US" smtClean="0">
                <a:solidFill>
                  <a:prstClr val="black"/>
                </a:solidFill>
                <a:latin typeface="Arial" charset="0"/>
                <a:ea typeface="ＭＳ Ｐゴシック" charset="0"/>
              </a:rPr>
              <a:pPr defTabSz="457182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prstClr val="black"/>
              </a:solidFill>
              <a:latin typeface="Arial" charset="0"/>
              <a:ea typeface="ＭＳ Ｐゴシック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914400" y="3398520"/>
            <a:ext cx="104648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579637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2362202"/>
            <a:ext cx="103632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4626869"/>
            <a:ext cx="103632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18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6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4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2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9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7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18289"/>
            <a:ext cx="3860800" cy="329184"/>
          </a:xfrm>
          <a:prstGeom prst="rect">
            <a:avLst/>
          </a:prstGeom>
        </p:spPr>
        <p:txBody>
          <a:bodyPr/>
          <a:lstStyle/>
          <a:p>
            <a:pPr defTabSz="457182"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prstClr val="white"/>
                </a:solidFill>
                <a:latin typeface="Arial" charset="0"/>
                <a:ea typeface="ＭＳ Ｐゴシック" charset="0"/>
              </a:rPr>
              <a:t>3/18/2015</a:t>
            </a:r>
            <a:endParaRPr lang="en-US" dirty="0">
              <a:solidFill>
                <a:prstClr val="white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160000" y="18289"/>
            <a:ext cx="1422400" cy="329184"/>
          </a:xfrm>
          <a:prstGeom prst="rect">
            <a:avLst/>
          </a:prstGeom>
        </p:spPr>
        <p:txBody>
          <a:bodyPr/>
          <a:lstStyle/>
          <a:p>
            <a:pPr defTabSz="457182" fontAlgn="base">
              <a:spcBef>
                <a:spcPct val="0"/>
              </a:spcBef>
              <a:spcAft>
                <a:spcPct val="0"/>
              </a:spcAft>
            </a:pPr>
            <a:fld id="{A14BC5D1-4456-4A6A-84BE-346621CDF629}" type="slidenum">
              <a:rPr lang="en-US" smtClean="0">
                <a:solidFill>
                  <a:prstClr val="white"/>
                </a:solidFill>
                <a:latin typeface="Arial" charset="0"/>
                <a:ea typeface="ＭＳ Ｐゴシック" charset="0"/>
              </a:rPr>
              <a:pPr defTabSz="457182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prstClr val="white"/>
              </a:solidFill>
              <a:latin typeface="Arial" charset="0"/>
              <a:ea typeface="ＭＳ Ｐゴシック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975360" y="4599432"/>
            <a:ext cx="104648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14486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365CF-19CA-46A3-9A80-0F6A457790B9}" type="datetimeFigureOut">
              <a:rPr lang="en-US" smtClean="0"/>
              <a:t>10/9/2018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54850-47D5-4D8B-AD27-0D7F76F85D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4125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C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609600" y="1546841"/>
            <a:ext cx="10972800" cy="4045388"/>
          </a:xfrm>
          <a:prstGeom prst="rect">
            <a:avLst/>
          </a:prstGeom>
        </p:spPr>
        <p:txBody>
          <a:bodyPr tIns="0" rIns="0" bIns="0" anchor="ctr"/>
          <a:lstStyle>
            <a:lvl1pPr algn="ctr">
              <a:buFontTx/>
              <a:buNone/>
              <a:defRPr sz="4400">
                <a:solidFill>
                  <a:schemeClr val="tx1"/>
                </a:solidFill>
              </a:defRPr>
            </a:lvl1pPr>
            <a:lvl2pPr marL="228591" indent="-228591" algn="ctr">
              <a:buClr>
                <a:srgbClr val="C03137"/>
              </a:buClr>
              <a:buFontTx/>
              <a:buNone/>
              <a:defRPr sz="2400"/>
            </a:lvl2pPr>
            <a:lvl3pPr marL="458770" indent="-230179" algn="ctr">
              <a:buFontTx/>
              <a:buNone/>
              <a:defRPr/>
            </a:lvl3pPr>
            <a:lvl4pPr marL="458770" indent="-230179" algn="ctr">
              <a:buFontTx/>
              <a:buNone/>
              <a:defRPr/>
            </a:lvl4pPr>
            <a:lvl5pPr marL="458770" indent="-230179" algn="ctr">
              <a:buFontTx/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5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0" y="6380212"/>
            <a:ext cx="12192000" cy="469900"/>
          </a:xfrm>
          <a:prstGeom prst="rect">
            <a:avLst/>
          </a:prstGeom>
        </p:spPr>
        <p:txBody>
          <a:bodyPr anchor="ctr"/>
          <a:lstStyle>
            <a:lvl1pPr algn="ctr">
              <a:buFontTx/>
              <a:buNone/>
              <a:defRPr sz="2000" baseline="0">
                <a:solidFill>
                  <a:srgbClr val="FFFFFF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05104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C 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609600" y="1581866"/>
            <a:ext cx="10972800" cy="3653886"/>
          </a:xfrm>
          <a:prstGeom prst="rect">
            <a:avLst/>
          </a:prstGeom>
        </p:spPr>
        <p:txBody>
          <a:bodyPr tIns="0" rIns="0" bIns="0" anchor="ctr"/>
          <a:lstStyle>
            <a:lvl1pPr algn="ctr">
              <a:buFontTx/>
              <a:buNone/>
              <a:defRPr sz="3600">
                <a:solidFill>
                  <a:schemeClr val="tx1"/>
                </a:solidFill>
              </a:defRPr>
            </a:lvl1pPr>
            <a:lvl2pPr marL="228591" indent="-228591" algn="ctr">
              <a:buClr>
                <a:srgbClr val="C03137"/>
              </a:buClr>
              <a:buFontTx/>
              <a:buNone/>
              <a:defRPr sz="2400"/>
            </a:lvl2pPr>
            <a:lvl3pPr marL="458770" indent="-230179" algn="ctr">
              <a:buFontTx/>
              <a:buNone/>
              <a:defRPr/>
            </a:lvl3pPr>
            <a:lvl4pPr marL="458770" indent="-230179" algn="ctr">
              <a:buFontTx/>
              <a:buNone/>
              <a:defRPr/>
            </a:lvl4pPr>
            <a:lvl5pPr marL="458770" indent="-230179" algn="ctr">
              <a:buFontTx/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6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0" y="6380212"/>
            <a:ext cx="12192000" cy="469900"/>
          </a:xfrm>
          <a:prstGeom prst="rect">
            <a:avLst/>
          </a:prstGeom>
        </p:spPr>
        <p:txBody>
          <a:bodyPr anchor="ctr"/>
          <a:lstStyle>
            <a:lvl1pPr algn="ctr">
              <a:buFontTx/>
              <a:buNone/>
              <a:defRPr sz="2000" baseline="0">
                <a:solidFill>
                  <a:srgbClr val="FFFFFF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47413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C Left 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609600" y="1365314"/>
            <a:ext cx="10972800" cy="4701034"/>
          </a:xfrm>
          <a:prstGeom prst="rect">
            <a:avLst/>
          </a:prstGeom>
        </p:spPr>
        <p:txBody>
          <a:bodyPr lIns="0" tIns="0" rIns="0" bIns="0"/>
          <a:lstStyle>
            <a:lvl1pPr marL="365745" indent="-365745">
              <a:buClr>
                <a:srgbClr val="B60225"/>
              </a:buClr>
              <a:buFont typeface="Arial"/>
              <a:buChar char="•"/>
              <a:defRPr sz="3200" baseline="0">
                <a:solidFill>
                  <a:schemeClr val="tx1"/>
                </a:solidFill>
              </a:defRPr>
            </a:lvl1pPr>
            <a:lvl2pPr marL="731491" indent="-365745">
              <a:buClr>
                <a:srgbClr val="B60225"/>
              </a:buClr>
              <a:buFont typeface="Courier New"/>
              <a:buChar char="o"/>
              <a:defRPr sz="2400" baseline="0">
                <a:solidFill>
                  <a:schemeClr val="tx1"/>
                </a:solidFill>
              </a:defRPr>
            </a:lvl2pPr>
            <a:lvl3pPr marL="731491" indent="-365745">
              <a:buClr>
                <a:srgbClr val="B60225"/>
              </a:buClr>
              <a:buFont typeface="Courier New"/>
              <a:buChar char="o"/>
              <a:defRPr sz="2400" baseline="0">
                <a:solidFill>
                  <a:schemeClr val="tx1"/>
                </a:solidFill>
              </a:defRPr>
            </a:lvl3pPr>
            <a:lvl4pPr marL="731491" indent="-365745">
              <a:buClr>
                <a:srgbClr val="B60225"/>
              </a:buClr>
              <a:buFont typeface="Courier New"/>
              <a:buChar char="o"/>
              <a:defRPr sz="2400" baseline="0">
                <a:solidFill>
                  <a:schemeClr val="tx1"/>
                </a:solidFill>
              </a:defRPr>
            </a:lvl4pPr>
            <a:lvl5pPr marL="731491" indent="-365745">
              <a:buClr>
                <a:srgbClr val="B60225"/>
              </a:buClr>
              <a:buFont typeface="Courier New"/>
              <a:buChar char="o"/>
              <a:defRPr sz="2400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5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0" y="6380212"/>
            <a:ext cx="12192000" cy="469900"/>
          </a:xfrm>
          <a:prstGeom prst="rect">
            <a:avLst/>
          </a:prstGeom>
        </p:spPr>
        <p:txBody>
          <a:bodyPr anchor="ctr"/>
          <a:lstStyle>
            <a:lvl1pPr algn="ctr">
              <a:buFontTx/>
              <a:buNone/>
              <a:defRPr sz="2000" baseline="0">
                <a:solidFill>
                  <a:srgbClr val="FFFFFF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13945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C Header followed by 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0" y="6380212"/>
            <a:ext cx="12192000" cy="469900"/>
          </a:xfrm>
          <a:prstGeom prst="rect">
            <a:avLst/>
          </a:prstGeom>
        </p:spPr>
        <p:txBody>
          <a:bodyPr anchor="ctr"/>
          <a:lstStyle>
            <a:lvl1pPr algn="ctr">
              <a:buFontTx/>
              <a:buNone/>
              <a:defRPr sz="2000" baseline="0">
                <a:solidFill>
                  <a:srgbClr val="FFFFFF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641356" y="1325650"/>
            <a:ext cx="10941049" cy="4645336"/>
          </a:xfrm>
        </p:spPr>
        <p:txBody>
          <a:bodyPr lIns="0"/>
          <a:lstStyle>
            <a:lvl1pPr marL="0" indent="0">
              <a:buFontTx/>
              <a:buNone/>
              <a:defRPr/>
            </a:lvl1pPr>
            <a:lvl2pPr marL="365110" indent="-365110">
              <a:buFont typeface="Arial"/>
              <a:buChar char="•"/>
              <a:defRPr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2076267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C Bulleted Text-3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2"/>
          </p:nvPr>
        </p:nvSpPr>
        <p:spPr>
          <a:xfrm>
            <a:off x="611719" y="1322364"/>
            <a:ext cx="5941483" cy="4704325"/>
          </a:xfrm>
          <a:prstGeom prst="rect">
            <a:avLst/>
          </a:prstGeom>
        </p:spPr>
        <p:txBody>
          <a:bodyPr lIns="0" tIns="0"/>
          <a:lstStyle>
            <a:lvl1pPr marL="365745" indent="-365745">
              <a:buClr>
                <a:srgbClr val="B60225"/>
              </a:buClr>
              <a:buFont typeface="Arial"/>
              <a:buChar char="•"/>
              <a:defRPr sz="3200">
                <a:solidFill>
                  <a:schemeClr val="tx1"/>
                </a:solidFill>
              </a:defRPr>
            </a:lvl1pPr>
            <a:lvl2pPr marL="731491" indent="-365745" algn="l">
              <a:buClr>
                <a:srgbClr val="B60225"/>
              </a:buClr>
              <a:buFont typeface="Courier New"/>
              <a:buChar char="o"/>
              <a:defRPr sz="2400" baseline="0"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Picture Placeholder 2"/>
          <p:cNvSpPr>
            <a:spLocks noGrp="1"/>
          </p:cNvSpPr>
          <p:nvPr>
            <p:ph type="pic" idx="21"/>
          </p:nvPr>
        </p:nvSpPr>
        <p:spPr>
          <a:xfrm>
            <a:off x="7010527" y="4719421"/>
            <a:ext cx="5181476" cy="164060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82" indent="0">
              <a:buNone/>
              <a:defRPr sz="2800"/>
            </a:lvl2pPr>
            <a:lvl3pPr marL="914363" indent="0">
              <a:buNone/>
              <a:defRPr sz="2400"/>
            </a:lvl3pPr>
            <a:lvl4pPr marL="1371545" indent="0">
              <a:buNone/>
              <a:defRPr sz="2000"/>
            </a:lvl4pPr>
            <a:lvl5pPr marL="1828727" indent="0">
              <a:buNone/>
              <a:defRPr sz="2000"/>
            </a:lvl5pPr>
            <a:lvl6pPr marL="2285909" indent="0">
              <a:buNone/>
              <a:defRPr sz="2000"/>
            </a:lvl6pPr>
            <a:lvl7pPr marL="2743090" indent="0">
              <a:buNone/>
              <a:defRPr sz="2000"/>
            </a:lvl7pPr>
            <a:lvl8pPr marL="3200272" indent="0">
              <a:buNone/>
              <a:defRPr sz="2000"/>
            </a:lvl8pPr>
            <a:lvl9pPr marL="3657454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16" name="Picture Placeholder 2"/>
          <p:cNvSpPr>
            <a:spLocks noGrp="1"/>
          </p:cNvSpPr>
          <p:nvPr>
            <p:ph type="pic" idx="22"/>
          </p:nvPr>
        </p:nvSpPr>
        <p:spPr>
          <a:xfrm>
            <a:off x="7010527" y="2916708"/>
            <a:ext cx="5181476" cy="165439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82" indent="0">
              <a:buNone/>
              <a:defRPr sz="2800"/>
            </a:lvl2pPr>
            <a:lvl3pPr marL="914363" indent="0">
              <a:buNone/>
              <a:defRPr sz="2400"/>
            </a:lvl3pPr>
            <a:lvl4pPr marL="1371545" indent="0">
              <a:buNone/>
              <a:defRPr sz="2000"/>
            </a:lvl4pPr>
            <a:lvl5pPr marL="1828727" indent="0">
              <a:buNone/>
              <a:defRPr sz="2000"/>
            </a:lvl5pPr>
            <a:lvl6pPr marL="2285909" indent="0">
              <a:buNone/>
              <a:defRPr sz="2000"/>
            </a:lvl6pPr>
            <a:lvl7pPr marL="2743090" indent="0">
              <a:buNone/>
              <a:defRPr sz="2000"/>
            </a:lvl7pPr>
            <a:lvl8pPr marL="3200272" indent="0">
              <a:buNone/>
              <a:defRPr sz="2000"/>
            </a:lvl8pPr>
            <a:lvl9pPr marL="3657454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17" name="Picture Placeholder 2"/>
          <p:cNvSpPr>
            <a:spLocks noGrp="1"/>
          </p:cNvSpPr>
          <p:nvPr>
            <p:ph type="pic" idx="23"/>
          </p:nvPr>
        </p:nvSpPr>
        <p:spPr>
          <a:xfrm>
            <a:off x="7010527" y="1113995"/>
            <a:ext cx="5181476" cy="165439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82" indent="0">
              <a:buNone/>
              <a:defRPr sz="2800"/>
            </a:lvl2pPr>
            <a:lvl3pPr marL="914363" indent="0">
              <a:buNone/>
              <a:defRPr sz="2400"/>
            </a:lvl3pPr>
            <a:lvl4pPr marL="1371545" indent="0">
              <a:buNone/>
              <a:defRPr sz="2000"/>
            </a:lvl4pPr>
            <a:lvl5pPr marL="1828727" indent="0">
              <a:buNone/>
              <a:defRPr sz="2000"/>
            </a:lvl5pPr>
            <a:lvl6pPr marL="2285909" indent="0">
              <a:buNone/>
              <a:defRPr sz="2000"/>
            </a:lvl6pPr>
            <a:lvl7pPr marL="2743090" indent="0">
              <a:buNone/>
              <a:defRPr sz="2000"/>
            </a:lvl7pPr>
            <a:lvl8pPr marL="3200272" indent="0">
              <a:buNone/>
              <a:defRPr sz="2000"/>
            </a:lvl8pPr>
            <a:lvl9pPr marL="3657454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0" y="6380212"/>
            <a:ext cx="12192000" cy="469900"/>
          </a:xfrm>
          <a:prstGeom prst="rect">
            <a:avLst/>
          </a:prstGeom>
        </p:spPr>
        <p:txBody>
          <a:bodyPr anchor="ctr"/>
          <a:lstStyle>
            <a:lvl1pPr algn="ctr">
              <a:buFontTx/>
              <a:buNone/>
              <a:defRPr sz="2000" baseline="0">
                <a:solidFill>
                  <a:srgbClr val="FFFFFF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68142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C Bulleted Text-1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0" y="6380212"/>
            <a:ext cx="12192000" cy="469900"/>
          </a:xfrm>
          <a:prstGeom prst="rect">
            <a:avLst/>
          </a:prstGeom>
        </p:spPr>
        <p:txBody>
          <a:bodyPr anchor="ctr"/>
          <a:lstStyle>
            <a:lvl1pPr algn="ctr">
              <a:buFontTx/>
              <a:buNone/>
              <a:defRPr sz="2000" baseline="0">
                <a:solidFill>
                  <a:srgbClr val="FFFFFF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Picture Placeholder 2"/>
          <p:cNvSpPr>
            <a:spLocks noGrp="1"/>
          </p:cNvSpPr>
          <p:nvPr>
            <p:ph type="pic" idx="1"/>
          </p:nvPr>
        </p:nvSpPr>
        <p:spPr>
          <a:xfrm>
            <a:off x="7010400" y="1111319"/>
            <a:ext cx="5181600" cy="5271436"/>
          </a:xfrm>
          <a:solidFill>
            <a:schemeClr val="bg1">
              <a:lumMod val="8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82" indent="0">
              <a:buNone/>
              <a:defRPr sz="2800"/>
            </a:lvl2pPr>
            <a:lvl3pPr marL="914363" indent="0">
              <a:buNone/>
              <a:defRPr sz="2400"/>
            </a:lvl3pPr>
            <a:lvl4pPr marL="1371545" indent="0">
              <a:buNone/>
              <a:defRPr sz="2000"/>
            </a:lvl4pPr>
            <a:lvl5pPr marL="1828727" indent="0">
              <a:buNone/>
              <a:defRPr sz="2000"/>
            </a:lvl5pPr>
            <a:lvl6pPr marL="2285909" indent="0">
              <a:buNone/>
              <a:defRPr sz="2000"/>
            </a:lvl6pPr>
            <a:lvl7pPr marL="2743090" indent="0">
              <a:buNone/>
              <a:defRPr sz="2000"/>
            </a:lvl7pPr>
            <a:lvl8pPr marL="3200272" indent="0">
              <a:buNone/>
              <a:defRPr sz="2000"/>
            </a:lvl8pPr>
            <a:lvl9pPr marL="3657454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7" name="Content Placeholder 2"/>
          <p:cNvSpPr>
            <a:spLocks noGrp="1"/>
          </p:cNvSpPr>
          <p:nvPr>
            <p:ph idx="12"/>
          </p:nvPr>
        </p:nvSpPr>
        <p:spPr>
          <a:xfrm>
            <a:off x="611719" y="1322364"/>
            <a:ext cx="5941483" cy="4704325"/>
          </a:xfrm>
          <a:prstGeom prst="rect">
            <a:avLst/>
          </a:prstGeom>
        </p:spPr>
        <p:txBody>
          <a:bodyPr lIns="0" tIns="0"/>
          <a:lstStyle>
            <a:lvl1pPr marL="365745" indent="-365745">
              <a:buClr>
                <a:srgbClr val="B60225"/>
              </a:buClr>
              <a:buFont typeface="Arial"/>
              <a:buChar char="•"/>
              <a:defRPr sz="3200">
                <a:solidFill>
                  <a:schemeClr val="tx1"/>
                </a:solidFill>
              </a:defRPr>
            </a:lvl1pPr>
            <a:lvl2pPr marL="731491" indent="-365745" algn="l">
              <a:buClr>
                <a:srgbClr val="B60225"/>
              </a:buClr>
              <a:buFont typeface="Courier New"/>
              <a:buChar char="o"/>
              <a:defRPr sz="2400" baseline="0"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32881058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C Bulleted Text-2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0" y="6380212"/>
            <a:ext cx="12192000" cy="469900"/>
          </a:xfrm>
          <a:prstGeom prst="rect">
            <a:avLst/>
          </a:prstGeom>
        </p:spPr>
        <p:txBody>
          <a:bodyPr anchor="ctr"/>
          <a:lstStyle>
            <a:lvl1pPr algn="ctr">
              <a:buFontTx/>
              <a:buNone/>
              <a:defRPr sz="2000" baseline="0">
                <a:solidFill>
                  <a:srgbClr val="FFFFFF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hart Placeholder 5"/>
          <p:cNvSpPr>
            <a:spLocks noGrp="1"/>
          </p:cNvSpPr>
          <p:nvPr>
            <p:ph type="chart" sz="quarter" idx="10"/>
          </p:nvPr>
        </p:nvSpPr>
        <p:spPr>
          <a:xfrm>
            <a:off x="6637870" y="1111324"/>
            <a:ext cx="5554133" cy="2560393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1" name="Chart Placeholder 7"/>
          <p:cNvSpPr>
            <a:spLocks noGrp="1"/>
          </p:cNvSpPr>
          <p:nvPr>
            <p:ph type="chart" sz="quarter" idx="11"/>
          </p:nvPr>
        </p:nvSpPr>
        <p:spPr>
          <a:xfrm>
            <a:off x="6637870" y="3826396"/>
            <a:ext cx="5554133" cy="2556364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2"/>
          </p:nvPr>
        </p:nvSpPr>
        <p:spPr>
          <a:xfrm>
            <a:off x="611722" y="1322364"/>
            <a:ext cx="5746097" cy="4704325"/>
          </a:xfrm>
          <a:prstGeom prst="rect">
            <a:avLst/>
          </a:prstGeom>
        </p:spPr>
        <p:txBody>
          <a:bodyPr lIns="0" tIns="0"/>
          <a:lstStyle>
            <a:lvl1pPr marL="365745" indent="-365745">
              <a:buClr>
                <a:srgbClr val="B60225"/>
              </a:buClr>
              <a:buFont typeface="Arial"/>
              <a:buChar char="•"/>
              <a:defRPr sz="3200">
                <a:solidFill>
                  <a:schemeClr val="tx1"/>
                </a:solidFill>
              </a:defRPr>
            </a:lvl1pPr>
            <a:lvl2pPr marL="731491" indent="-365745" algn="l">
              <a:buClr>
                <a:srgbClr val="B60225"/>
              </a:buClr>
              <a:buFont typeface="Courier New"/>
              <a:buChar char="o"/>
              <a:defRPr sz="2400" baseline="0"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91797465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C Bulleted Text-2 Ta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34933" y="274638"/>
            <a:ext cx="7247467" cy="741362"/>
          </a:xfrm>
          <a:prstGeom prst="rect">
            <a:avLst/>
          </a:prstGeom>
        </p:spPr>
        <p:txBody>
          <a:bodyPr vert="horz" anchor="ctr"/>
          <a:lstStyle>
            <a:lvl1pPr>
              <a:defRPr sz="1800" cap="all" baseline="0">
                <a:solidFill>
                  <a:srgbClr val="B60225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0" y="6380212"/>
            <a:ext cx="12192000" cy="469900"/>
          </a:xfrm>
          <a:prstGeom prst="rect">
            <a:avLst/>
          </a:prstGeom>
        </p:spPr>
        <p:txBody>
          <a:bodyPr anchor="ctr"/>
          <a:lstStyle>
            <a:lvl1pPr algn="ctr">
              <a:buFontTx/>
              <a:buNone/>
              <a:defRPr sz="2000" baseline="0">
                <a:solidFill>
                  <a:srgbClr val="FFFFFF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Table Placeholder 5"/>
          <p:cNvSpPr>
            <a:spLocks noGrp="1"/>
          </p:cNvSpPr>
          <p:nvPr>
            <p:ph type="tbl" sz="quarter" idx="11"/>
          </p:nvPr>
        </p:nvSpPr>
        <p:spPr>
          <a:xfrm>
            <a:off x="6588514" y="1116775"/>
            <a:ext cx="5603489" cy="2554943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3" name="Table Placeholder 7"/>
          <p:cNvSpPr>
            <a:spLocks noGrp="1"/>
          </p:cNvSpPr>
          <p:nvPr>
            <p:ph type="tbl" sz="quarter" idx="12"/>
          </p:nvPr>
        </p:nvSpPr>
        <p:spPr>
          <a:xfrm>
            <a:off x="6588514" y="3801972"/>
            <a:ext cx="5603489" cy="257264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5"/>
          </p:nvPr>
        </p:nvSpPr>
        <p:spPr>
          <a:xfrm>
            <a:off x="611720" y="1322364"/>
            <a:ext cx="5597549" cy="4704325"/>
          </a:xfrm>
          <a:prstGeom prst="rect">
            <a:avLst/>
          </a:prstGeom>
        </p:spPr>
        <p:txBody>
          <a:bodyPr lIns="0" tIns="0"/>
          <a:lstStyle>
            <a:lvl1pPr marL="365745" indent="-365745">
              <a:buClr>
                <a:srgbClr val="B60225"/>
              </a:buClr>
              <a:buFont typeface="Arial"/>
              <a:buChar char="•"/>
              <a:defRPr sz="3200">
                <a:solidFill>
                  <a:schemeClr val="tx1"/>
                </a:solidFill>
              </a:defRPr>
            </a:lvl1pPr>
            <a:lvl2pPr marL="731491" indent="-365745" algn="l">
              <a:buClr>
                <a:srgbClr val="B60225"/>
              </a:buClr>
              <a:buFont typeface="Courier New"/>
              <a:buChar char="o"/>
              <a:defRPr sz="2400" baseline="0"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90265813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C Bulleted Text-2 SmartArt Graph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41333" y="288518"/>
            <a:ext cx="6827520" cy="7239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SmartArt Placeholder 5"/>
          <p:cNvSpPr>
            <a:spLocks noGrp="1"/>
          </p:cNvSpPr>
          <p:nvPr>
            <p:ph type="dgm" sz="quarter" idx="11"/>
          </p:nvPr>
        </p:nvSpPr>
        <p:spPr>
          <a:xfrm>
            <a:off x="6490828" y="1107212"/>
            <a:ext cx="5701177" cy="2572642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8" name="SmartArt Placeholder 7"/>
          <p:cNvSpPr>
            <a:spLocks noGrp="1"/>
          </p:cNvSpPr>
          <p:nvPr>
            <p:ph type="dgm" sz="quarter" idx="12"/>
          </p:nvPr>
        </p:nvSpPr>
        <p:spPr>
          <a:xfrm>
            <a:off x="6485470" y="3818259"/>
            <a:ext cx="5706533" cy="2572641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0" y="6380212"/>
            <a:ext cx="12192000" cy="469900"/>
          </a:xfrm>
          <a:prstGeom prst="rect">
            <a:avLst/>
          </a:prstGeom>
        </p:spPr>
        <p:txBody>
          <a:bodyPr anchor="ctr"/>
          <a:lstStyle>
            <a:lvl1pPr algn="ctr">
              <a:buFontTx/>
              <a:buNone/>
              <a:defRPr sz="2000" baseline="0">
                <a:solidFill>
                  <a:srgbClr val="FFFFFF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5"/>
          </p:nvPr>
        </p:nvSpPr>
        <p:spPr>
          <a:xfrm>
            <a:off x="611721" y="1322364"/>
            <a:ext cx="5523276" cy="4704325"/>
          </a:xfrm>
          <a:prstGeom prst="rect">
            <a:avLst/>
          </a:prstGeom>
        </p:spPr>
        <p:txBody>
          <a:bodyPr lIns="0" tIns="0"/>
          <a:lstStyle>
            <a:lvl1pPr marL="365745" indent="-365745">
              <a:buClr>
                <a:srgbClr val="B60225"/>
              </a:buClr>
              <a:buFont typeface="Arial"/>
              <a:buChar char="•"/>
              <a:defRPr sz="3200">
                <a:solidFill>
                  <a:schemeClr val="tx1"/>
                </a:solidFill>
              </a:defRPr>
            </a:lvl1pPr>
            <a:lvl2pPr marL="731491" indent="-365745" algn="l">
              <a:buClr>
                <a:srgbClr val="B60225"/>
              </a:buClr>
              <a:buFont typeface="Courier New"/>
              <a:buChar char="o"/>
              <a:defRPr sz="2400" baseline="0"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23410794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C 1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0" y="6380212"/>
            <a:ext cx="12192000" cy="469900"/>
          </a:xfrm>
          <a:prstGeom prst="rect">
            <a:avLst/>
          </a:prstGeom>
        </p:spPr>
        <p:txBody>
          <a:bodyPr anchor="ctr"/>
          <a:lstStyle>
            <a:lvl1pPr algn="ctr">
              <a:buFontTx/>
              <a:buNone/>
              <a:defRPr sz="2000" baseline="0">
                <a:solidFill>
                  <a:srgbClr val="FFFFFF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idx="1"/>
          </p:nvPr>
        </p:nvSpPr>
        <p:spPr>
          <a:xfrm>
            <a:off x="0" y="1099072"/>
            <a:ext cx="12192000" cy="5283683"/>
          </a:xfrm>
          <a:solidFill>
            <a:schemeClr val="bg1">
              <a:lumMod val="8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 baseline="0"/>
            </a:lvl1pPr>
            <a:lvl2pPr marL="457182" indent="0">
              <a:buNone/>
              <a:defRPr sz="2800"/>
            </a:lvl2pPr>
            <a:lvl3pPr marL="914363" indent="0">
              <a:buNone/>
              <a:defRPr sz="2400"/>
            </a:lvl3pPr>
            <a:lvl4pPr marL="1371545" indent="0">
              <a:buNone/>
              <a:defRPr sz="2000"/>
            </a:lvl4pPr>
            <a:lvl5pPr marL="1828727" indent="0">
              <a:buNone/>
              <a:defRPr sz="2000"/>
            </a:lvl5pPr>
            <a:lvl6pPr marL="2285909" indent="0">
              <a:buNone/>
              <a:defRPr sz="2000"/>
            </a:lvl6pPr>
            <a:lvl7pPr marL="2743090" indent="0">
              <a:buNone/>
              <a:defRPr sz="2000"/>
            </a:lvl7pPr>
            <a:lvl8pPr marL="3200272" indent="0">
              <a:buNone/>
              <a:defRPr sz="2000"/>
            </a:lvl8pPr>
            <a:lvl9pPr marL="3657454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301028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365CF-19CA-46A3-9A80-0F6A457790B9}" type="datetimeFigureOut">
              <a:rPr lang="en-US" smtClean="0"/>
              <a:t>10/9/2018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54850-47D5-4D8B-AD27-0D7F76F85D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86166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371605"/>
            <a:ext cx="104648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505200"/>
            <a:ext cx="85344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18289"/>
            <a:ext cx="3860800" cy="329184"/>
          </a:xfrm>
          <a:prstGeom prst="rect">
            <a:avLst/>
          </a:prstGeom>
        </p:spPr>
        <p:txBody>
          <a:bodyPr/>
          <a:lstStyle/>
          <a:p>
            <a:pPr defTabSz="457182"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prstClr val="black"/>
                </a:solidFill>
                <a:latin typeface="Arial" charset="0"/>
                <a:ea typeface="ＭＳ Ｐゴシック" charset="0"/>
              </a:rPr>
              <a:t>3/18/2015</a:t>
            </a:r>
            <a:endParaRPr lang="en-US" dirty="0">
              <a:solidFill>
                <a:prstClr val="black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160000" y="18289"/>
            <a:ext cx="1422400" cy="329184"/>
          </a:xfrm>
          <a:prstGeom prst="rect">
            <a:avLst/>
          </a:prstGeom>
        </p:spPr>
        <p:txBody>
          <a:bodyPr/>
          <a:lstStyle/>
          <a:p>
            <a:pPr defTabSz="457182" fontAlgn="base">
              <a:spcBef>
                <a:spcPct val="0"/>
              </a:spcBef>
              <a:spcAft>
                <a:spcPct val="0"/>
              </a:spcAft>
            </a:pPr>
            <a:fld id="{A14BC5D1-4456-4A6A-84BE-346621CDF629}" type="slidenum">
              <a:rPr lang="en-US" smtClean="0">
                <a:solidFill>
                  <a:prstClr val="black"/>
                </a:solidFill>
                <a:latin typeface="Arial" charset="0"/>
                <a:ea typeface="ＭＳ Ｐゴシック" charset="0"/>
              </a:rPr>
              <a:pPr defTabSz="457182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prstClr val="black"/>
              </a:solidFill>
              <a:latin typeface="Arial" charset="0"/>
              <a:ea typeface="ＭＳ Ｐゴシック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914400" y="3398520"/>
            <a:ext cx="104648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175524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2362202"/>
            <a:ext cx="103632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4626869"/>
            <a:ext cx="103632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18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6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4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2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9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7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18289"/>
            <a:ext cx="3860800" cy="329184"/>
          </a:xfrm>
          <a:prstGeom prst="rect">
            <a:avLst/>
          </a:prstGeom>
        </p:spPr>
        <p:txBody>
          <a:bodyPr/>
          <a:lstStyle/>
          <a:p>
            <a:pPr defTabSz="457182"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prstClr val="white"/>
                </a:solidFill>
                <a:latin typeface="Arial" charset="0"/>
                <a:ea typeface="ＭＳ Ｐゴシック" charset="0"/>
              </a:rPr>
              <a:t>3/18/2015</a:t>
            </a:r>
            <a:endParaRPr lang="en-US" dirty="0">
              <a:solidFill>
                <a:prstClr val="white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160000" y="18289"/>
            <a:ext cx="1422400" cy="329184"/>
          </a:xfrm>
          <a:prstGeom prst="rect">
            <a:avLst/>
          </a:prstGeom>
        </p:spPr>
        <p:txBody>
          <a:bodyPr/>
          <a:lstStyle/>
          <a:p>
            <a:pPr defTabSz="457182" fontAlgn="base">
              <a:spcBef>
                <a:spcPct val="0"/>
              </a:spcBef>
              <a:spcAft>
                <a:spcPct val="0"/>
              </a:spcAft>
            </a:pPr>
            <a:fld id="{A14BC5D1-4456-4A6A-84BE-346621CDF629}" type="slidenum">
              <a:rPr lang="en-US" smtClean="0">
                <a:solidFill>
                  <a:prstClr val="white"/>
                </a:solidFill>
                <a:latin typeface="Arial" charset="0"/>
                <a:ea typeface="ＭＳ Ｐゴシック" charset="0"/>
              </a:rPr>
              <a:pPr defTabSz="457182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prstClr val="white"/>
              </a:solidFill>
              <a:latin typeface="Arial" charset="0"/>
              <a:ea typeface="ＭＳ Ｐゴシック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975360" y="4599432"/>
            <a:ext cx="104648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44734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365CF-19CA-46A3-9A80-0F6A457790B9}" type="datetimeFigureOut">
              <a:rPr lang="en-US" smtClean="0"/>
              <a:t>10/9/2018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54850-47D5-4D8B-AD27-0D7F76F85D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5398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365CF-19CA-46A3-9A80-0F6A457790B9}" type="datetimeFigureOut">
              <a:rPr lang="en-US" smtClean="0"/>
              <a:t>10/9/2018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54850-47D5-4D8B-AD27-0D7F76F85D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2619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365CF-19CA-46A3-9A80-0F6A457790B9}" type="datetimeFigureOut">
              <a:rPr lang="en-US" smtClean="0"/>
              <a:t>10/9/2018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54850-47D5-4D8B-AD27-0D7F76F85D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8791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365CF-19CA-46A3-9A80-0F6A457790B9}" type="datetimeFigureOut">
              <a:rPr lang="en-US" smtClean="0"/>
              <a:t>10/9/2018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54850-47D5-4D8B-AD27-0D7F76F85D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4598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image" Target="../media/image1.emf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994A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3365CF-19CA-46A3-9A80-0F6A457790B9}" type="datetimeFigureOut">
              <a:rPr lang="en-US" smtClean="0"/>
              <a:t>10/9/2018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B54850-47D5-4D8B-AD27-0D7F76F85D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988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3994A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6296" y="272867"/>
            <a:ext cx="2584041" cy="756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B6022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12192000" cy="228600"/>
          </a:xfrm>
          <a:prstGeom prst="rect">
            <a:avLst/>
          </a:prstGeom>
          <a:solidFill>
            <a:srgbClr val="B6022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1082675"/>
            <a:ext cx="12192000" cy="1588"/>
          </a:xfrm>
          <a:prstGeom prst="line">
            <a:avLst/>
          </a:prstGeom>
          <a:ln w="12700">
            <a:solidFill>
              <a:srgbClr val="B6022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3951184" y="283983"/>
            <a:ext cx="7631217" cy="7306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09600" y="1325651"/>
            <a:ext cx="10972800" cy="47010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4165600" y="6380789"/>
            <a:ext cx="3860800" cy="4772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000">
                <a:solidFill>
                  <a:schemeClr val="bg1"/>
                </a:solidFill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7467327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r" defTabSz="457200" rtl="0" eaLnBrk="0" fontAlgn="base" hangingPunct="0">
        <a:spcBef>
          <a:spcPct val="0"/>
        </a:spcBef>
        <a:spcAft>
          <a:spcPct val="0"/>
        </a:spcAft>
        <a:defRPr sz="1600" kern="1200" cap="all" baseline="0">
          <a:solidFill>
            <a:srgbClr val="000000"/>
          </a:solidFill>
          <a:latin typeface="Helvetica"/>
          <a:ea typeface="ＭＳ Ｐゴシック" pitchFamily="-112" charset="-128"/>
          <a:cs typeface="Helvetica"/>
        </a:defRPr>
      </a:lvl1pPr>
      <a:lvl2pPr algn="r" defTabSz="457200" rtl="0" eaLnBrk="0" fontAlgn="base" hangingPunct="0">
        <a:spcBef>
          <a:spcPct val="0"/>
        </a:spcBef>
        <a:spcAft>
          <a:spcPct val="0"/>
        </a:spcAft>
        <a:defRPr sz="5400" baseline="6000">
          <a:solidFill>
            <a:schemeClr val="bg1"/>
          </a:solidFill>
          <a:latin typeface="Helvetica" pitchFamily="-112" charset="0"/>
          <a:ea typeface="ＭＳ Ｐゴシック" pitchFamily="-112" charset="-128"/>
        </a:defRPr>
      </a:lvl2pPr>
      <a:lvl3pPr algn="r" defTabSz="457200" rtl="0" eaLnBrk="0" fontAlgn="base" hangingPunct="0">
        <a:spcBef>
          <a:spcPct val="0"/>
        </a:spcBef>
        <a:spcAft>
          <a:spcPct val="0"/>
        </a:spcAft>
        <a:defRPr sz="5400" baseline="6000">
          <a:solidFill>
            <a:schemeClr val="bg1"/>
          </a:solidFill>
          <a:latin typeface="Helvetica" pitchFamily="-112" charset="0"/>
          <a:ea typeface="ＭＳ Ｐゴシック" pitchFamily="-112" charset="-128"/>
        </a:defRPr>
      </a:lvl3pPr>
      <a:lvl4pPr algn="r" defTabSz="457200" rtl="0" eaLnBrk="0" fontAlgn="base" hangingPunct="0">
        <a:spcBef>
          <a:spcPct val="0"/>
        </a:spcBef>
        <a:spcAft>
          <a:spcPct val="0"/>
        </a:spcAft>
        <a:defRPr sz="5400" baseline="6000">
          <a:solidFill>
            <a:schemeClr val="bg1"/>
          </a:solidFill>
          <a:latin typeface="Helvetica" pitchFamily="-112" charset="0"/>
          <a:ea typeface="ＭＳ Ｐゴシック" pitchFamily="-112" charset="-128"/>
        </a:defRPr>
      </a:lvl4pPr>
      <a:lvl5pPr algn="r" defTabSz="457200" rtl="0" eaLnBrk="0" fontAlgn="base" hangingPunct="0">
        <a:spcBef>
          <a:spcPct val="0"/>
        </a:spcBef>
        <a:spcAft>
          <a:spcPct val="0"/>
        </a:spcAft>
        <a:defRPr sz="5400" baseline="6000">
          <a:solidFill>
            <a:schemeClr val="bg1"/>
          </a:solidFill>
          <a:latin typeface="Helvetica" pitchFamily="-112" charset="0"/>
          <a:ea typeface="ＭＳ Ｐゴシック" pitchFamily="-112" charset="-128"/>
        </a:defRPr>
      </a:lvl5pPr>
      <a:lvl6pPr marL="457200" algn="r" defTabSz="457200" rtl="0" fontAlgn="base">
        <a:spcBef>
          <a:spcPct val="0"/>
        </a:spcBef>
        <a:spcAft>
          <a:spcPct val="0"/>
        </a:spcAft>
        <a:defRPr sz="5400" baseline="6000">
          <a:solidFill>
            <a:schemeClr val="bg1"/>
          </a:solidFill>
          <a:latin typeface="Helvetica" pitchFamily="-112" charset="0"/>
          <a:ea typeface="ＭＳ Ｐゴシック" pitchFamily="-112" charset="-128"/>
        </a:defRPr>
      </a:lvl6pPr>
      <a:lvl7pPr marL="914400" algn="r" defTabSz="457200" rtl="0" fontAlgn="base">
        <a:spcBef>
          <a:spcPct val="0"/>
        </a:spcBef>
        <a:spcAft>
          <a:spcPct val="0"/>
        </a:spcAft>
        <a:defRPr sz="5400" baseline="6000">
          <a:solidFill>
            <a:schemeClr val="bg1"/>
          </a:solidFill>
          <a:latin typeface="Helvetica" pitchFamily="-112" charset="0"/>
          <a:ea typeface="ＭＳ Ｐゴシック" pitchFamily="-112" charset="-128"/>
        </a:defRPr>
      </a:lvl7pPr>
      <a:lvl8pPr marL="1371600" algn="r" defTabSz="457200" rtl="0" fontAlgn="base">
        <a:spcBef>
          <a:spcPct val="0"/>
        </a:spcBef>
        <a:spcAft>
          <a:spcPct val="0"/>
        </a:spcAft>
        <a:defRPr sz="5400" baseline="6000">
          <a:solidFill>
            <a:schemeClr val="bg1"/>
          </a:solidFill>
          <a:latin typeface="Helvetica" pitchFamily="-112" charset="0"/>
          <a:ea typeface="ＭＳ Ｐゴシック" pitchFamily="-112" charset="-128"/>
        </a:defRPr>
      </a:lvl8pPr>
      <a:lvl9pPr marL="1828800" algn="r" defTabSz="457200" rtl="0" fontAlgn="base">
        <a:spcBef>
          <a:spcPct val="0"/>
        </a:spcBef>
        <a:spcAft>
          <a:spcPct val="0"/>
        </a:spcAft>
        <a:defRPr sz="5400" baseline="6000">
          <a:solidFill>
            <a:schemeClr val="bg1"/>
          </a:solidFill>
          <a:latin typeface="Helvetica" pitchFamily="-112" charset="0"/>
          <a:ea typeface="ＭＳ Ｐゴシック" pitchFamily="-112" charset="-128"/>
        </a:defRPr>
      </a:lvl9pPr>
    </p:titleStyle>
    <p:bodyStyle>
      <a:lvl1pPr marL="365760" indent="-365760" algn="l" defTabSz="457200" rtl="0" eaLnBrk="0" fontAlgn="base" hangingPunct="0">
        <a:spcBef>
          <a:spcPct val="20000"/>
        </a:spcBef>
        <a:spcAft>
          <a:spcPct val="0"/>
        </a:spcAft>
        <a:buClr>
          <a:srgbClr val="B60225"/>
        </a:buClr>
        <a:buFont typeface="Arial"/>
        <a:buChar char="•"/>
        <a:defRPr sz="3200" kern="1200">
          <a:solidFill>
            <a:schemeClr val="tx1"/>
          </a:solidFill>
          <a:latin typeface="Helvetica"/>
          <a:ea typeface="ＭＳ Ｐゴシック" pitchFamily="-112" charset="-128"/>
          <a:cs typeface="Helvetica"/>
        </a:defRPr>
      </a:lvl1pPr>
      <a:lvl2pPr marL="731520" indent="-365760" algn="l" defTabSz="576263" rtl="0" eaLnBrk="0" fontAlgn="base" hangingPunct="0">
        <a:spcBef>
          <a:spcPct val="20000"/>
        </a:spcBef>
        <a:spcAft>
          <a:spcPct val="0"/>
        </a:spcAft>
        <a:buClr>
          <a:srgbClr val="B60225"/>
        </a:buClr>
        <a:buFont typeface="Courier New"/>
        <a:buChar char="o"/>
        <a:defRPr sz="2400" kern="1200" baseline="0">
          <a:solidFill>
            <a:schemeClr val="tx1"/>
          </a:solidFill>
          <a:latin typeface="Helvetica"/>
          <a:ea typeface="ＭＳ Ｐゴシック" pitchFamily="-112" charset="-128"/>
          <a:cs typeface="Helvetica"/>
        </a:defRPr>
      </a:lvl2pPr>
      <a:lvl3pPr marL="731520" indent="-365760" algn="l" defTabSz="457200" rtl="0" eaLnBrk="0" fontAlgn="base" hangingPunct="0">
        <a:spcBef>
          <a:spcPct val="20000"/>
        </a:spcBef>
        <a:spcAft>
          <a:spcPct val="0"/>
        </a:spcAft>
        <a:buClr>
          <a:srgbClr val="B60225"/>
        </a:buClr>
        <a:buFont typeface="Courier New"/>
        <a:buChar char="o"/>
        <a:defRPr sz="2400" kern="1200" baseline="0">
          <a:solidFill>
            <a:schemeClr val="tx1"/>
          </a:solidFill>
          <a:latin typeface="Helvetica"/>
          <a:ea typeface="ＭＳ Ｐゴシック" pitchFamily="-112" charset="-128"/>
          <a:cs typeface="Helvetica"/>
        </a:defRPr>
      </a:lvl3pPr>
      <a:lvl4pPr marL="731520" indent="-365760" algn="l" defTabSz="457200" rtl="0" eaLnBrk="0" fontAlgn="base" hangingPunct="0">
        <a:spcBef>
          <a:spcPct val="20000"/>
        </a:spcBef>
        <a:spcAft>
          <a:spcPct val="0"/>
        </a:spcAft>
        <a:buClr>
          <a:srgbClr val="B60225"/>
        </a:buClr>
        <a:buFont typeface="Courier New"/>
        <a:buChar char="o"/>
        <a:defRPr sz="2400" kern="1200" baseline="0">
          <a:solidFill>
            <a:schemeClr val="tx1"/>
          </a:solidFill>
          <a:latin typeface="Helvetica"/>
          <a:ea typeface="ＭＳ Ｐゴシック" pitchFamily="-112" charset="-128"/>
          <a:cs typeface="Helvetica"/>
        </a:defRPr>
      </a:lvl4pPr>
      <a:lvl5pPr marL="731520" indent="-365760" algn="l" defTabSz="457200" rtl="0" eaLnBrk="0" fontAlgn="base" hangingPunct="0">
        <a:spcBef>
          <a:spcPct val="20000"/>
        </a:spcBef>
        <a:spcAft>
          <a:spcPct val="0"/>
        </a:spcAft>
        <a:buClr>
          <a:srgbClr val="B60225"/>
        </a:buClr>
        <a:buFont typeface="Courier New"/>
        <a:buChar char="o"/>
        <a:defRPr sz="2400" kern="1200" baseline="0">
          <a:solidFill>
            <a:schemeClr val="tx1"/>
          </a:solidFill>
          <a:latin typeface="Helvetica"/>
          <a:ea typeface="ＭＳ Ｐゴシック" pitchFamily="-112" charset="-128"/>
          <a:cs typeface="Helvetic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994A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9200" y="5791200"/>
            <a:ext cx="4572000" cy="831532"/>
          </a:xfrm>
          <a:prstGeom prst="rect">
            <a:avLst/>
          </a:prstGeom>
          <a:noFill/>
          <a:ln>
            <a:noFill/>
          </a:ln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537415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rgbClr val="FFFF00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6300" y="272868"/>
            <a:ext cx="2584041" cy="756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B6022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182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12192000" cy="228600"/>
          </a:xfrm>
          <a:prstGeom prst="rect">
            <a:avLst/>
          </a:prstGeom>
          <a:solidFill>
            <a:srgbClr val="B6022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182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 dirty="0">
              <a:solidFill>
                <a:prstClr val="white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1082675"/>
            <a:ext cx="12192000" cy="1588"/>
          </a:xfrm>
          <a:prstGeom prst="line">
            <a:avLst/>
          </a:prstGeom>
          <a:ln w="12700">
            <a:solidFill>
              <a:srgbClr val="B6022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3951188" y="283983"/>
            <a:ext cx="7631217" cy="7306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09600" y="1325652"/>
            <a:ext cx="10972800" cy="47010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4165600" y="6380794"/>
            <a:ext cx="3860800" cy="4772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000">
                <a:solidFill>
                  <a:schemeClr val="bg1"/>
                </a:solidFill>
              </a:defRPr>
            </a:lvl1pPr>
          </a:lstStyle>
          <a:p>
            <a:pPr defTabSz="457182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16142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6" r:id="rId11"/>
  </p:sldLayoutIdLst>
  <p:hf sldNum="0" hdr="0" dt="0"/>
  <p:txStyles>
    <p:titleStyle>
      <a:lvl1pPr algn="r" defTabSz="457182" rtl="0" eaLnBrk="0" fontAlgn="base" hangingPunct="0">
        <a:spcBef>
          <a:spcPct val="0"/>
        </a:spcBef>
        <a:spcAft>
          <a:spcPct val="0"/>
        </a:spcAft>
        <a:defRPr sz="1600" kern="1200" cap="all" baseline="0">
          <a:solidFill>
            <a:srgbClr val="000000"/>
          </a:solidFill>
          <a:latin typeface="Helvetica"/>
          <a:ea typeface="ＭＳ Ｐゴシック" pitchFamily="-112" charset="-128"/>
          <a:cs typeface="Helvetica"/>
        </a:defRPr>
      </a:lvl1pPr>
      <a:lvl2pPr algn="r" defTabSz="457182" rtl="0" eaLnBrk="0" fontAlgn="base" hangingPunct="0">
        <a:spcBef>
          <a:spcPct val="0"/>
        </a:spcBef>
        <a:spcAft>
          <a:spcPct val="0"/>
        </a:spcAft>
        <a:defRPr sz="5400" baseline="6000">
          <a:solidFill>
            <a:schemeClr val="bg1"/>
          </a:solidFill>
          <a:latin typeface="Helvetica" pitchFamily="-112" charset="0"/>
          <a:ea typeface="ＭＳ Ｐゴシック" pitchFamily="-112" charset="-128"/>
        </a:defRPr>
      </a:lvl2pPr>
      <a:lvl3pPr algn="r" defTabSz="457182" rtl="0" eaLnBrk="0" fontAlgn="base" hangingPunct="0">
        <a:spcBef>
          <a:spcPct val="0"/>
        </a:spcBef>
        <a:spcAft>
          <a:spcPct val="0"/>
        </a:spcAft>
        <a:defRPr sz="5400" baseline="6000">
          <a:solidFill>
            <a:schemeClr val="bg1"/>
          </a:solidFill>
          <a:latin typeface="Helvetica" pitchFamily="-112" charset="0"/>
          <a:ea typeface="ＭＳ Ｐゴシック" pitchFamily="-112" charset="-128"/>
        </a:defRPr>
      </a:lvl3pPr>
      <a:lvl4pPr algn="r" defTabSz="457182" rtl="0" eaLnBrk="0" fontAlgn="base" hangingPunct="0">
        <a:spcBef>
          <a:spcPct val="0"/>
        </a:spcBef>
        <a:spcAft>
          <a:spcPct val="0"/>
        </a:spcAft>
        <a:defRPr sz="5400" baseline="6000">
          <a:solidFill>
            <a:schemeClr val="bg1"/>
          </a:solidFill>
          <a:latin typeface="Helvetica" pitchFamily="-112" charset="0"/>
          <a:ea typeface="ＭＳ Ｐゴシック" pitchFamily="-112" charset="-128"/>
        </a:defRPr>
      </a:lvl4pPr>
      <a:lvl5pPr algn="r" defTabSz="457182" rtl="0" eaLnBrk="0" fontAlgn="base" hangingPunct="0">
        <a:spcBef>
          <a:spcPct val="0"/>
        </a:spcBef>
        <a:spcAft>
          <a:spcPct val="0"/>
        </a:spcAft>
        <a:defRPr sz="5400" baseline="6000">
          <a:solidFill>
            <a:schemeClr val="bg1"/>
          </a:solidFill>
          <a:latin typeface="Helvetica" pitchFamily="-112" charset="0"/>
          <a:ea typeface="ＭＳ Ｐゴシック" pitchFamily="-112" charset="-128"/>
        </a:defRPr>
      </a:lvl5pPr>
      <a:lvl6pPr marL="457182" algn="r" defTabSz="457182" rtl="0" fontAlgn="base">
        <a:spcBef>
          <a:spcPct val="0"/>
        </a:spcBef>
        <a:spcAft>
          <a:spcPct val="0"/>
        </a:spcAft>
        <a:defRPr sz="5400" baseline="6000">
          <a:solidFill>
            <a:schemeClr val="bg1"/>
          </a:solidFill>
          <a:latin typeface="Helvetica" pitchFamily="-112" charset="0"/>
          <a:ea typeface="ＭＳ Ｐゴシック" pitchFamily="-112" charset="-128"/>
        </a:defRPr>
      </a:lvl6pPr>
      <a:lvl7pPr marL="914363" algn="r" defTabSz="457182" rtl="0" fontAlgn="base">
        <a:spcBef>
          <a:spcPct val="0"/>
        </a:spcBef>
        <a:spcAft>
          <a:spcPct val="0"/>
        </a:spcAft>
        <a:defRPr sz="5400" baseline="6000">
          <a:solidFill>
            <a:schemeClr val="bg1"/>
          </a:solidFill>
          <a:latin typeface="Helvetica" pitchFamily="-112" charset="0"/>
          <a:ea typeface="ＭＳ Ｐゴシック" pitchFamily="-112" charset="-128"/>
        </a:defRPr>
      </a:lvl7pPr>
      <a:lvl8pPr marL="1371545" algn="r" defTabSz="457182" rtl="0" fontAlgn="base">
        <a:spcBef>
          <a:spcPct val="0"/>
        </a:spcBef>
        <a:spcAft>
          <a:spcPct val="0"/>
        </a:spcAft>
        <a:defRPr sz="5400" baseline="6000">
          <a:solidFill>
            <a:schemeClr val="bg1"/>
          </a:solidFill>
          <a:latin typeface="Helvetica" pitchFamily="-112" charset="0"/>
          <a:ea typeface="ＭＳ Ｐゴシック" pitchFamily="-112" charset="-128"/>
        </a:defRPr>
      </a:lvl8pPr>
      <a:lvl9pPr marL="1828727" algn="r" defTabSz="457182" rtl="0" fontAlgn="base">
        <a:spcBef>
          <a:spcPct val="0"/>
        </a:spcBef>
        <a:spcAft>
          <a:spcPct val="0"/>
        </a:spcAft>
        <a:defRPr sz="5400" baseline="6000">
          <a:solidFill>
            <a:schemeClr val="bg1"/>
          </a:solidFill>
          <a:latin typeface="Helvetica" pitchFamily="-112" charset="0"/>
          <a:ea typeface="ＭＳ Ｐゴシック" pitchFamily="-112" charset="-128"/>
        </a:defRPr>
      </a:lvl9pPr>
    </p:titleStyle>
    <p:bodyStyle>
      <a:lvl1pPr marL="365745" indent="-365745" algn="l" defTabSz="457182" rtl="0" eaLnBrk="0" fontAlgn="base" hangingPunct="0">
        <a:spcBef>
          <a:spcPct val="20000"/>
        </a:spcBef>
        <a:spcAft>
          <a:spcPct val="0"/>
        </a:spcAft>
        <a:buClr>
          <a:srgbClr val="B60225"/>
        </a:buClr>
        <a:buFont typeface="Arial"/>
        <a:buChar char="•"/>
        <a:defRPr sz="3200" kern="1200">
          <a:solidFill>
            <a:schemeClr val="tx1"/>
          </a:solidFill>
          <a:latin typeface="Helvetica"/>
          <a:ea typeface="ＭＳ Ｐゴシック" pitchFamily="-112" charset="-128"/>
          <a:cs typeface="Helvetica"/>
        </a:defRPr>
      </a:lvl1pPr>
      <a:lvl2pPr marL="731491" indent="-365745" algn="l" defTabSz="576240" rtl="0" eaLnBrk="0" fontAlgn="base" hangingPunct="0">
        <a:spcBef>
          <a:spcPct val="20000"/>
        </a:spcBef>
        <a:spcAft>
          <a:spcPct val="0"/>
        </a:spcAft>
        <a:buClr>
          <a:srgbClr val="B60225"/>
        </a:buClr>
        <a:buFont typeface="Courier New"/>
        <a:buChar char="o"/>
        <a:defRPr sz="2400" kern="1200" baseline="0">
          <a:solidFill>
            <a:schemeClr val="tx1"/>
          </a:solidFill>
          <a:latin typeface="Helvetica"/>
          <a:ea typeface="ＭＳ Ｐゴシック" pitchFamily="-112" charset="-128"/>
          <a:cs typeface="Helvetica"/>
        </a:defRPr>
      </a:lvl2pPr>
      <a:lvl3pPr marL="731491" indent="-365745" algn="l" defTabSz="457182" rtl="0" eaLnBrk="0" fontAlgn="base" hangingPunct="0">
        <a:spcBef>
          <a:spcPct val="20000"/>
        </a:spcBef>
        <a:spcAft>
          <a:spcPct val="0"/>
        </a:spcAft>
        <a:buClr>
          <a:srgbClr val="B60225"/>
        </a:buClr>
        <a:buFont typeface="Courier New"/>
        <a:buChar char="o"/>
        <a:defRPr sz="2400" kern="1200" baseline="0">
          <a:solidFill>
            <a:schemeClr val="tx1"/>
          </a:solidFill>
          <a:latin typeface="Helvetica"/>
          <a:ea typeface="ＭＳ Ｐゴシック" pitchFamily="-112" charset="-128"/>
          <a:cs typeface="Helvetica"/>
        </a:defRPr>
      </a:lvl3pPr>
      <a:lvl4pPr marL="731491" indent="-365745" algn="l" defTabSz="457182" rtl="0" eaLnBrk="0" fontAlgn="base" hangingPunct="0">
        <a:spcBef>
          <a:spcPct val="20000"/>
        </a:spcBef>
        <a:spcAft>
          <a:spcPct val="0"/>
        </a:spcAft>
        <a:buClr>
          <a:srgbClr val="B60225"/>
        </a:buClr>
        <a:buFont typeface="Courier New"/>
        <a:buChar char="o"/>
        <a:defRPr sz="2400" kern="1200" baseline="0">
          <a:solidFill>
            <a:schemeClr val="tx1"/>
          </a:solidFill>
          <a:latin typeface="Helvetica"/>
          <a:ea typeface="ＭＳ Ｐゴシック" pitchFamily="-112" charset="-128"/>
          <a:cs typeface="Helvetica"/>
        </a:defRPr>
      </a:lvl4pPr>
      <a:lvl5pPr marL="731491" indent="-365745" algn="l" defTabSz="457182" rtl="0" eaLnBrk="0" fontAlgn="base" hangingPunct="0">
        <a:spcBef>
          <a:spcPct val="20000"/>
        </a:spcBef>
        <a:spcAft>
          <a:spcPct val="0"/>
        </a:spcAft>
        <a:buClr>
          <a:srgbClr val="B60225"/>
        </a:buClr>
        <a:buFont typeface="Courier New"/>
        <a:buChar char="o"/>
        <a:defRPr sz="2400" kern="1200" baseline="0">
          <a:solidFill>
            <a:schemeClr val="tx1"/>
          </a:solidFill>
          <a:latin typeface="Helvetica"/>
          <a:ea typeface="ＭＳ Ｐゴシック" pitchFamily="-112" charset="-128"/>
          <a:cs typeface="Helvetica"/>
        </a:defRPr>
      </a:lvl5pPr>
      <a:lvl6pPr marL="2514499" indent="-228591" algn="l" defTabSz="457182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457182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457182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457182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4571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4571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4571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4571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4571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4571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4571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4571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6300" y="272868"/>
            <a:ext cx="2584041" cy="756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B6022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182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12192000" cy="228600"/>
          </a:xfrm>
          <a:prstGeom prst="rect">
            <a:avLst/>
          </a:prstGeom>
          <a:solidFill>
            <a:srgbClr val="B6022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182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 dirty="0">
              <a:solidFill>
                <a:prstClr val="white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1082675"/>
            <a:ext cx="12192000" cy="1588"/>
          </a:xfrm>
          <a:prstGeom prst="line">
            <a:avLst/>
          </a:prstGeom>
          <a:ln w="12700">
            <a:solidFill>
              <a:srgbClr val="B6022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3951188" y="283983"/>
            <a:ext cx="7631217" cy="7306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09600" y="1325652"/>
            <a:ext cx="10972800" cy="47010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4165600" y="6380794"/>
            <a:ext cx="3860800" cy="4772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000">
                <a:solidFill>
                  <a:schemeClr val="bg1"/>
                </a:solidFill>
              </a:defRPr>
            </a:lvl1pPr>
          </a:lstStyle>
          <a:p>
            <a:pPr defTabSz="457182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5252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</p:sldLayoutIdLst>
  <p:hf sldNum="0" hdr="0" dt="0"/>
  <p:txStyles>
    <p:titleStyle>
      <a:lvl1pPr algn="r" defTabSz="457182" rtl="0" eaLnBrk="0" fontAlgn="base" hangingPunct="0">
        <a:spcBef>
          <a:spcPct val="0"/>
        </a:spcBef>
        <a:spcAft>
          <a:spcPct val="0"/>
        </a:spcAft>
        <a:defRPr sz="1600" kern="1200" cap="all" baseline="0">
          <a:solidFill>
            <a:srgbClr val="000000"/>
          </a:solidFill>
          <a:latin typeface="Helvetica"/>
          <a:ea typeface="ＭＳ Ｐゴシック" pitchFamily="-112" charset="-128"/>
          <a:cs typeface="Helvetica"/>
        </a:defRPr>
      </a:lvl1pPr>
      <a:lvl2pPr algn="r" defTabSz="457182" rtl="0" eaLnBrk="0" fontAlgn="base" hangingPunct="0">
        <a:spcBef>
          <a:spcPct val="0"/>
        </a:spcBef>
        <a:spcAft>
          <a:spcPct val="0"/>
        </a:spcAft>
        <a:defRPr sz="5400" baseline="6000">
          <a:solidFill>
            <a:schemeClr val="bg1"/>
          </a:solidFill>
          <a:latin typeface="Helvetica" pitchFamily="-112" charset="0"/>
          <a:ea typeface="ＭＳ Ｐゴシック" pitchFamily="-112" charset="-128"/>
        </a:defRPr>
      </a:lvl2pPr>
      <a:lvl3pPr algn="r" defTabSz="457182" rtl="0" eaLnBrk="0" fontAlgn="base" hangingPunct="0">
        <a:spcBef>
          <a:spcPct val="0"/>
        </a:spcBef>
        <a:spcAft>
          <a:spcPct val="0"/>
        </a:spcAft>
        <a:defRPr sz="5400" baseline="6000">
          <a:solidFill>
            <a:schemeClr val="bg1"/>
          </a:solidFill>
          <a:latin typeface="Helvetica" pitchFamily="-112" charset="0"/>
          <a:ea typeface="ＭＳ Ｐゴシック" pitchFamily="-112" charset="-128"/>
        </a:defRPr>
      </a:lvl3pPr>
      <a:lvl4pPr algn="r" defTabSz="457182" rtl="0" eaLnBrk="0" fontAlgn="base" hangingPunct="0">
        <a:spcBef>
          <a:spcPct val="0"/>
        </a:spcBef>
        <a:spcAft>
          <a:spcPct val="0"/>
        </a:spcAft>
        <a:defRPr sz="5400" baseline="6000">
          <a:solidFill>
            <a:schemeClr val="bg1"/>
          </a:solidFill>
          <a:latin typeface="Helvetica" pitchFamily="-112" charset="0"/>
          <a:ea typeface="ＭＳ Ｐゴシック" pitchFamily="-112" charset="-128"/>
        </a:defRPr>
      </a:lvl4pPr>
      <a:lvl5pPr algn="r" defTabSz="457182" rtl="0" eaLnBrk="0" fontAlgn="base" hangingPunct="0">
        <a:spcBef>
          <a:spcPct val="0"/>
        </a:spcBef>
        <a:spcAft>
          <a:spcPct val="0"/>
        </a:spcAft>
        <a:defRPr sz="5400" baseline="6000">
          <a:solidFill>
            <a:schemeClr val="bg1"/>
          </a:solidFill>
          <a:latin typeface="Helvetica" pitchFamily="-112" charset="0"/>
          <a:ea typeface="ＭＳ Ｐゴシック" pitchFamily="-112" charset="-128"/>
        </a:defRPr>
      </a:lvl5pPr>
      <a:lvl6pPr marL="457182" algn="r" defTabSz="457182" rtl="0" fontAlgn="base">
        <a:spcBef>
          <a:spcPct val="0"/>
        </a:spcBef>
        <a:spcAft>
          <a:spcPct val="0"/>
        </a:spcAft>
        <a:defRPr sz="5400" baseline="6000">
          <a:solidFill>
            <a:schemeClr val="bg1"/>
          </a:solidFill>
          <a:latin typeface="Helvetica" pitchFamily="-112" charset="0"/>
          <a:ea typeface="ＭＳ Ｐゴシック" pitchFamily="-112" charset="-128"/>
        </a:defRPr>
      </a:lvl6pPr>
      <a:lvl7pPr marL="914363" algn="r" defTabSz="457182" rtl="0" fontAlgn="base">
        <a:spcBef>
          <a:spcPct val="0"/>
        </a:spcBef>
        <a:spcAft>
          <a:spcPct val="0"/>
        </a:spcAft>
        <a:defRPr sz="5400" baseline="6000">
          <a:solidFill>
            <a:schemeClr val="bg1"/>
          </a:solidFill>
          <a:latin typeface="Helvetica" pitchFamily="-112" charset="0"/>
          <a:ea typeface="ＭＳ Ｐゴシック" pitchFamily="-112" charset="-128"/>
        </a:defRPr>
      </a:lvl7pPr>
      <a:lvl8pPr marL="1371545" algn="r" defTabSz="457182" rtl="0" fontAlgn="base">
        <a:spcBef>
          <a:spcPct val="0"/>
        </a:spcBef>
        <a:spcAft>
          <a:spcPct val="0"/>
        </a:spcAft>
        <a:defRPr sz="5400" baseline="6000">
          <a:solidFill>
            <a:schemeClr val="bg1"/>
          </a:solidFill>
          <a:latin typeface="Helvetica" pitchFamily="-112" charset="0"/>
          <a:ea typeface="ＭＳ Ｐゴシック" pitchFamily="-112" charset="-128"/>
        </a:defRPr>
      </a:lvl8pPr>
      <a:lvl9pPr marL="1828727" algn="r" defTabSz="457182" rtl="0" fontAlgn="base">
        <a:spcBef>
          <a:spcPct val="0"/>
        </a:spcBef>
        <a:spcAft>
          <a:spcPct val="0"/>
        </a:spcAft>
        <a:defRPr sz="5400" baseline="6000">
          <a:solidFill>
            <a:schemeClr val="bg1"/>
          </a:solidFill>
          <a:latin typeface="Helvetica" pitchFamily="-112" charset="0"/>
          <a:ea typeface="ＭＳ Ｐゴシック" pitchFamily="-112" charset="-128"/>
        </a:defRPr>
      </a:lvl9pPr>
    </p:titleStyle>
    <p:bodyStyle>
      <a:lvl1pPr marL="365745" indent="-365745" algn="l" defTabSz="457182" rtl="0" eaLnBrk="0" fontAlgn="base" hangingPunct="0">
        <a:spcBef>
          <a:spcPct val="20000"/>
        </a:spcBef>
        <a:spcAft>
          <a:spcPct val="0"/>
        </a:spcAft>
        <a:buClr>
          <a:srgbClr val="B60225"/>
        </a:buClr>
        <a:buFont typeface="Arial"/>
        <a:buChar char="•"/>
        <a:defRPr sz="3200" kern="1200">
          <a:solidFill>
            <a:schemeClr val="tx1"/>
          </a:solidFill>
          <a:latin typeface="Helvetica"/>
          <a:ea typeface="ＭＳ Ｐゴシック" pitchFamily="-112" charset="-128"/>
          <a:cs typeface="Helvetica"/>
        </a:defRPr>
      </a:lvl1pPr>
      <a:lvl2pPr marL="731491" indent="-365745" algn="l" defTabSz="576240" rtl="0" eaLnBrk="0" fontAlgn="base" hangingPunct="0">
        <a:spcBef>
          <a:spcPct val="20000"/>
        </a:spcBef>
        <a:spcAft>
          <a:spcPct val="0"/>
        </a:spcAft>
        <a:buClr>
          <a:srgbClr val="B60225"/>
        </a:buClr>
        <a:buFont typeface="Courier New"/>
        <a:buChar char="o"/>
        <a:defRPr sz="2400" kern="1200" baseline="0">
          <a:solidFill>
            <a:schemeClr val="tx1"/>
          </a:solidFill>
          <a:latin typeface="Helvetica"/>
          <a:ea typeface="ＭＳ Ｐゴシック" pitchFamily="-112" charset="-128"/>
          <a:cs typeface="Helvetica"/>
        </a:defRPr>
      </a:lvl2pPr>
      <a:lvl3pPr marL="731491" indent="-365745" algn="l" defTabSz="457182" rtl="0" eaLnBrk="0" fontAlgn="base" hangingPunct="0">
        <a:spcBef>
          <a:spcPct val="20000"/>
        </a:spcBef>
        <a:spcAft>
          <a:spcPct val="0"/>
        </a:spcAft>
        <a:buClr>
          <a:srgbClr val="B60225"/>
        </a:buClr>
        <a:buFont typeface="Courier New"/>
        <a:buChar char="o"/>
        <a:defRPr sz="2400" kern="1200" baseline="0">
          <a:solidFill>
            <a:schemeClr val="tx1"/>
          </a:solidFill>
          <a:latin typeface="Helvetica"/>
          <a:ea typeface="ＭＳ Ｐゴシック" pitchFamily="-112" charset="-128"/>
          <a:cs typeface="Helvetica"/>
        </a:defRPr>
      </a:lvl3pPr>
      <a:lvl4pPr marL="731491" indent="-365745" algn="l" defTabSz="457182" rtl="0" eaLnBrk="0" fontAlgn="base" hangingPunct="0">
        <a:spcBef>
          <a:spcPct val="20000"/>
        </a:spcBef>
        <a:spcAft>
          <a:spcPct val="0"/>
        </a:spcAft>
        <a:buClr>
          <a:srgbClr val="B60225"/>
        </a:buClr>
        <a:buFont typeface="Courier New"/>
        <a:buChar char="o"/>
        <a:defRPr sz="2400" kern="1200" baseline="0">
          <a:solidFill>
            <a:schemeClr val="tx1"/>
          </a:solidFill>
          <a:latin typeface="Helvetica"/>
          <a:ea typeface="ＭＳ Ｐゴシック" pitchFamily="-112" charset="-128"/>
          <a:cs typeface="Helvetica"/>
        </a:defRPr>
      </a:lvl4pPr>
      <a:lvl5pPr marL="731491" indent="-365745" algn="l" defTabSz="457182" rtl="0" eaLnBrk="0" fontAlgn="base" hangingPunct="0">
        <a:spcBef>
          <a:spcPct val="20000"/>
        </a:spcBef>
        <a:spcAft>
          <a:spcPct val="0"/>
        </a:spcAft>
        <a:buClr>
          <a:srgbClr val="B60225"/>
        </a:buClr>
        <a:buFont typeface="Courier New"/>
        <a:buChar char="o"/>
        <a:defRPr sz="2400" kern="1200" baseline="0">
          <a:solidFill>
            <a:schemeClr val="tx1"/>
          </a:solidFill>
          <a:latin typeface="Helvetica"/>
          <a:ea typeface="ＭＳ Ｐゴシック" pitchFamily="-112" charset="-128"/>
          <a:cs typeface="Helvetica"/>
        </a:defRPr>
      </a:lvl5pPr>
      <a:lvl6pPr marL="2514499" indent="-228591" algn="l" defTabSz="457182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457182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457182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457182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4571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4571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4571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4571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4571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4571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4571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4571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6300" y="272868"/>
            <a:ext cx="2584041" cy="756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B6022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182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12192000" cy="228600"/>
          </a:xfrm>
          <a:prstGeom prst="rect">
            <a:avLst/>
          </a:prstGeom>
          <a:solidFill>
            <a:srgbClr val="B6022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182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 dirty="0">
              <a:solidFill>
                <a:prstClr val="white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1082675"/>
            <a:ext cx="12192000" cy="1588"/>
          </a:xfrm>
          <a:prstGeom prst="line">
            <a:avLst/>
          </a:prstGeom>
          <a:ln w="12700">
            <a:solidFill>
              <a:srgbClr val="B6022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3951188" y="283983"/>
            <a:ext cx="7631217" cy="7306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09600" y="1325652"/>
            <a:ext cx="10972800" cy="47010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4165600" y="6380794"/>
            <a:ext cx="3860800" cy="4772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000">
                <a:solidFill>
                  <a:schemeClr val="bg1"/>
                </a:solidFill>
              </a:defRPr>
            </a:lvl1pPr>
          </a:lstStyle>
          <a:p>
            <a:pPr defTabSz="457182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47549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722" r:id="rId12"/>
  </p:sldLayoutIdLst>
  <p:hf sldNum="0" hdr="0" dt="0"/>
  <p:txStyles>
    <p:titleStyle>
      <a:lvl1pPr algn="r" defTabSz="457182" rtl="0" eaLnBrk="0" fontAlgn="base" hangingPunct="0">
        <a:spcBef>
          <a:spcPct val="0"/>
        </a:spcBef>
        <a:spcAft>
          <a:spcPct val="0"/>
        </a:spcAft>
        <a:defRPr sz="1600" kern="1200" cap="all" baseline="0">
          <a:solidFill>
            <a:srgbClr val="000000"/>
          </a:solidFill>
          <a:latin typeface="Helvetica"/>
          <a:ea typeface="ＭＳ Ｐゴシック" pitchFamily="-112" charset="-128"/>
          <a:cs typeface="Helvetica"/>
        </a:defRPr>
      </a:lvl1pPr>
      <a:lvl2pPr algn="r" defTabSz="457182" rtl="0" eaLnBrk="0" fontAlgn="base" hangingPunct="0">
        <a:spcBef>
          <a:spcPct val="0"/>
        </a:spcBef>
        <a:spcAft>
          <a:spcPct val="0"/>
        </a:spcAft>
        <a:defRPr sz="5400" baseline="6000">
          <a:solidFill>
            <a:schemeClr val="bg1"/>
          </a:solidFill>
          <a:latin typeface="Helvetica" pitchFamily="-112" charset="0"/>
          <a:ea typeface="ＭＳ Ｐゴシック" pitchFamily="-112" charset="-128"/>
        </a:defRPr>
      </a:lvl2pPr>
      <a:lvl3pPr algn="r" defTabSz="457182" rtl="0" eaLnBrk="0" fontAlgn="base" hangingPunct="0">
        <a:spcBef>
          <a:spcPct val="0"/>
        </a:spcBef>
        <a:spcAft>
          <a:spcPct val="0"/>
        </a:spcAft>
        <a:defRPr sz="5400" baseline="6000">
          <a:solidFill>
            <a:schemeClr val="bg1"/>
          </a:solidFill>
          <a:latin typeface="Helvetica" pitchFamily="-112" charset="0"/>
          <a:ea typeface="ＭＳ Ｐゴシック" pitchFamily="-112" charset="-128"/>
        </a:defRPr>
      </a:lvl3pPr>
      <a:lvl4pPr algn="r" defTabSz="457182" rtl="0" eaLnBrk="0" fontAlgn="base" hangingPunct="0">
        <a:spcBef>
          <a:spcPct val="0"/>
        </a:spcBef>
        <a:spcAft>
          <a:spcPct val="0"/>
        </a:spcAft>
        <a:defRPr sz="5400" baseline="6000">
          <a:solidFill>
            <a:schemeClr val="bg1"/>
          </a:solidFill>
          <a:latin typeface="Helvetica" pitchFamily="-112" charset="0"/>
          <a:ea typeface="ＭＳ Ｐゴシック" pitchFamily="-112" charset="-128"/>
        </a:defRPr>
      </a:lvl4pPr>
      <a:lvl5pPr algn="r" defTabSz="457182" rtl="0" eaLnBrk="0" fontAlgn="base" hangingPunct="0">
        <a:spcBef>
          <a:spcPct val="0"/>
        </a:spcBef>
        <a:spcAft>
          <a:spcPct val="0"/>
        </a:spcAft>
        <a:defRPr sz="5400" baseline="6000">
          <a:solidFill>
            <a:schemeClr val="bg1"/>
          </a:solidFill>
          <a:latin typeface="Helvetica" pitchFamily="-112" charset="0"/>
          <a:ea typeface="ＭＳ Ｐゴシック" pitchFamily="-112" charset="-128"/>
        </a:defRPr>
      </a:lvl5pPr>
      <a:lvl6pPr marL="457182" algn="r" defTabSz="457182" rtl="0" fontAlgn="base">
        <a:spcBef>
          <a:spcPct val="0"/>
        </a:spcBef>
        <a:spcAft>
          <a:spcPct val="0"/>
        </a:spcAft>
        <a:defRPr sz="5400" baseline="6000">
          <a:solidFill>
            <a:schemeClr val="bg1"/>
          </a:solidFill>
          <a:latin typeface="Helvetica" pitchFamily="-112" charset="0"/>
          <a:ea typeface="ＭＳ Ｐゴシック" pitchFamily="-112" charset="-128"/>
        </a:defRPr>
      </a:lvl6pPr>
      <a:lvl7pPr marL="914363" algn="r" defTabSz="457182" rtl="0" fontAlgn="base">
        <a:spcBef>
          <a:spcPct val="0"/>
        </a:spcBef>
        <a:spcAft>
          <a:spcPct val="0"/>
        </a:spcAft>
        <a:defRPr sz="5400" baseline="6000">
          <a:solidFill>
            <a:schemeClr val="bg1"/>
          </a:solidFill>
          <a:latin typeface="Helvetica" pitchFamily="-112" charset="0"/>
          <a:ea typeface="ＭＳ Ｐゴシック" pitchFamily="-112" charset="-128"/>
        </a:defRPr>
      </a:lvl7pPr>
      <a:lvl8pPr marL="1371545" algn="r" defTabSz="457182" rtl="0" fontAlgn="base">
        <a:spcBef>
          <a:spcPct val="0"/>
        </a:spcBef>
        <a:spcAft>
          <a:spcPct val="0"/>
        </a:spcAft>
        <a:defRPr sz="5400" baseline="6000">
          <a:solidFill>
            <a:schemeClr val="bg1"/>
          </a:solidFill>
          <a:latin typeface="Helvetica" pitchFamily="-112" charset="0"/>
          <a:ea typeface="ＭＳ Ｐゴシック" pitchFamily="-112" charset="-128"/>
        </a:defRPr>
      </a:lvl8pPr>
      <a:lvl9pPr marL="1828727" algn="r" defTabSz="457182" rtl="0" fontAlgn="base">
        <a:spcBef>
          <a:spcPct val="0"/>
        </a:spcBef>
        <a:spcAft>
          <a:spcPct val="0"/>
        </a:spcAft>
        <a:defRPr sz="5400" baseline="6000">
          <a:solidFill>
            <a:schemeClr val="bg1"/>
          </a:solidFill>
          <a:latin typeface="Helvetica" pitchFamily="-112" charset="0"/>
          <a:ea typeface="ＭＳ Ｐゴシック" pitchFamily="-112" charset="-128"/>
        </a:defRPr>
      </a:lvl9pPr>
    </p:titleStyle>
    <p:bodyStyle>
      <a:lvl1pPr marL="365745" indent="-365745" algn="l" defTabSz="457182" rtl="0" eaLnBrk="0" fontAlgn="base" hangingPunct="0">
        <a:spcBef>
          <a:spcPct val="20000"/>
        </a:spcBef>
        <a:spcAft>
          <a:spcPct val="0"/>
        </a:spcAft>
        <a:buClr>
          <a:srgbClr val="B60225"/>
        </a:buClr>
        <a:buFont typeface="Arial"/>
        <a:buChar char="•"/>
        <a:defRPr sz="3200" kern="1200">
          <a:solidFill>
            <a:schemeClr val="tx1"/>
          </a:solidFill>
          <a:latin typeface="Helvetica"/>
          <a:ea typeface="ＭＳ Ｐゴシック" pitchFamily="-112" charset="-128"/>
          <a:cs typeface="Helvetica"/>
        </a:defRPr>
      </a:lvl1pPr>
      <a:lvl2pPr marL="731491" indent="-365745" algn="l" defTabSz="576240" rtl="0" eaLnBrk="0" fontAlgn="base" hangingPunct="0">
        <a:spcBef>
          <a:spcPct val="20000"/>
        </a:spcBef>
        <a:spcAft>
          <a:spcPct val="0"/>
        </a:spcAft>
        <a:buClr>
          <a:srgbClr val="B60225"/>
        </a:buClr>
        <a:buFont typeface="Courier New"/>
        <a:buChar char="o"/>
        <a:defRPr sz="2400" kern="1200" baseline="0">
          <a:solidFill>
            <a:schemeClr val="tx1"/>
          </a:solidFill>
          <a:latin typeface="Helvetica"/>
          <a:ea typeface="ＭＳ Ｐゴシック" pitchFamily="-112" charset="-128"/>
          <a:cs typeface="Helvetica"/>
        </a:defRPr>
      </a:lvl2pPr>
      <a:lvl3pPr marL="731491" indent="-365745" algn="l" defTabSz="457182" rtl="0" eaLnBrk="0" fontAlgn="base" hangingPunct="0">
        <a:spcBef>
          <a:spcPct val="20000"/>
        </a:spcBef>
        <a:spcAft>
          <a:spcPct val="0"/>
        </a:spcAft>
        <a:buClr>
          <a:srgbClr val="B60225"/>
        </a:buClr>
        <a:buFont typeface="Courier New"/>
        <a:buChar char="o"/>
        <a:defRPr sz="2400" kern="1200" baseline="0">
          <a:solidFill>
            <a:schemeClr val="tx1"/>
          </a:solidFill>
          <a:latin typeface="Helvetica"/>
          <a:ea typeface="ＭＳ Ｐゴシック" pitchFamily="-112" charset="-128"/>
          <a:cs typeface="Helvetica"/>
        </a:defRPr>
      </a:lvl3pPr>
      <a:lvl4pPr marL="731491" indent="-365745" algn="l" defTabSz="457182" rtl="0" eaLnBrk="0" fontAlgn="base" hangingPunct="0">
        <a:spcBef>
          <a:spcPct val="20000"/>
        </a:spcBef>
        <a:spcAft>
          <a:spcPct val="0"/>
        </a:spcAft>
        <a:buClr>
          <a:srgbClr val="B60225"/>
        </a:buClr>
        <a:buFont typeface="Courier New"/>
        <a:buChar char="o"/>
        <a:defRPr sz="2400" kern="1200" baseline="0">
          <a:solidFill>
            <a:schemeClr val="tx1"/>
          </a:solidFill>
          <a:latin typeface="Helvetica"/>
          <a:ea typeface="ＭＳ Ｐゴシック" pitchFamily="-112" charset="-128"/>
          <a:cs typeface="Helvetica"/>
        </a:defRPr>
      </a:lvl4pPr>
      <a:lvl5pPr marL="731491" indent="-365745" algn="l" defTabSz="457182" rtl="0" eaLnBrk="0" fontAlgn="base" hangingPunct="0">
        <a:spcBef>
          <a:spcPct val="20000"/>
        </a:spcBef>
        <a:spcAft>
          <a:spcPct val="0"/>
        </a:spcAft>
        <a:buClr>
          <a:srgbClr val="B60225"/>
        </a:buClr>
        <a:buFont typeface="Courier New"/>
        <a:buChar char="o"/>
        <a:defRPr sz="2400" kern="1200" baseline="0">
          <a:solidFill>
            <a:schemeClr val="tx1"/>
          </a:solidFill>
          <a:latin typeface="Helvetica"/>
          <a:ea typeface="ＭＳ Ｐゴシック" pitchFamily="-112" charset="-128"/>
          <a:cs typeface="Helvetica"/>
        </a:defRPr>
      </a:lvl5pPr>
      <a:lvl6pPr marL="2514499" indent="-228591" algn="l" defTabSz="457182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457182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457182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457182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4571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4571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4571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4571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4571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4571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4571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4571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mailto:CommunityEngagement@StonyBrookMedicine.edu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lihealthcollab.bcdevserver.com/data-assistant" TargetMode="External"/><Relationship Id="rId2" Type="http://schemas.openxmlformats.org/officeDocument/2006/relationships/hyperlink" Target="https://www.lihealthcollab.org/member-resources/data-resources/data-request-form?preview=true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October 10, 2018</a:t>
            </a:r>
            <a:endParaRPr lang="en-US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2345" y="647534"/>
            <a:ext cx="7247311" cy="2689432"/>
          </a:xfrm>
          <a:prstGeom prst="rect">
            <a:avLst/>
          </a:prstGeom>
        </p:spPr>
      </p:pic>
      <p:sp>
        <p:nvSpPr>
          <p:cNvPr id="8" name="Subtitle 2"/>
          <p:cNvSpPr txBox="1">
            <a:spLocks/>
          </p:cNvSpPr>
          <p:nvPr/>
        </p:nvSpPr>
        <p:spPr>
          <a:xfrm>
            <a:off x="4225864" y="5257800"/>
            <a:ext cx="3740273" cy="74319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20000"/>
              </a:lnSpc>
            </a:pPr>
            <a:r>
              <a:rPr lang="en-US" sz="2800" dirty="0" err="1" smtClean="0">
                <a:solidFill>
                  <a:schemeClr val="bg1"/>
                </a:solidFill>
                <a:latin typeface="Gotham" panose="02000604030000020004" pitchFamily="50" charset="0"/>
              </a:rPr>
              <a:t>Wifi</a:t>
            </a:r>
            <a:r>
              <a:rPr lang="en-US" sz="2800" dirty="0" smtClean="0">
                <a:solidFill>
                  <a:schemeClr val="bg1"/>
                </a:solidFill>
                <a:latin typeface="Gotham" panose="02000604030000020004" pitchFamily="50" charset="0"/>
              </a:rPr>
              <a:t>: </a:t>
            </a:r>
            <a:r>
              <a:rPr lang="en-US" sz="2800" dirty="0">
                <a:solidFill>
                  <a:schemeClr val="bg1"/>
                </a:solidFill>
                <a:latin typeface="Gotham" panose="02000604030000020004" pitchFamily="50" charset="0"/>
              </a:rPr>
              <a:t>1393Conference</a:t>
            </a:r>
            <a:r>
              <a:rPr lang="en-US" sz="2800" dirty="0" smtClean="0">
                <a:solidFill>
                  <a:schemeClr val="bg1"/>
                </a:solidFill>
                <a:latin typeface="Gotham" panose="02000604030000020004" pitchFamily="50" charset="0"/>
              </a:rPr>
              <a:t/>
            </a:r>
            <a:br>
              <a:rPr lang="en-US" sz="2800" dirty="0" smtClean="0">
                <a:solidFill>
                  <a:schemeClr val="bg1"/>
                </a:solidFill>
                <a:latin typeface="Gotham" panose="02000604030000020004" pitchFamily="50" charset="0"/>
              </a:rPr>
            </a:br>
            <a:r>
              <a:rPr lang="en-US" sz="2800" dirty="0" smtClean="0">
                <a:solidFill>
                  <a:schemeClr val="bg1"/>
                </a:solidFill>
                <a:latin typeface="Gotham" panose="02000604030000020004" pitchFamily="50" charset="0"/>
              </a:rPr>
              <a:t>Password: kayla1393</a:t>
            </a:r>
            <a:endParaRPr lang="en-US" sz="2800" dirty="0">
              <a:solidFill>
                <a:schemeClr val="bg1"/>
              </a:solidFill>
              <a:latin typeface="Gotham" panose="0200060403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6794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0331" y="0"/>
            <a:ext cx="965133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629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7090" y="0"/>
            <a:ext cx="97378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928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57572"/>
            <a:ext cx="12192000" cy="4542857"/>
          </a:xfrm>
          <a:prstGeom prst="rect">
            <a:avLst/>
          </a:prstGeom>
          <a:solidFill>
            <a:schemeClr val="tx1"/>
          </a:solidFill>
        </p:spPr>
      </p:pic>
    </p:spTree>
    <p:extLst>
      <p:ext uri="{BB962C8B-B14F-4D97-AF65-F5344CB8AC3E}">
        <p14:creationId xmlns:p14="http://schemas.microsoft.com/office/powerpoint/2010/main" val="3411041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938119" y="516079"/>
            <a:ext cx="10515600" cy="8400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5400" dirty="0" smtClean="0">
                <a:solidFill>
                  <a:schemeClr val="bg1"/>
                </a:solidFill>
                <a:latin typeface="Calvert MT" pitchFamily="2" charset="0"/>
              </a:rPr>
              <a:t>Metrics</a:t>
            </a:r>
          </a:p>
          <a:p>
            <a:pPr marL="0" indent="0">
              <a:buNone/>
            </a:pPr>
            <a:endParaRPr lang="en-US" sz="5400" dirty="0" smtClean="0">
              <a:solidFill>
                <a:schemeClr val="bg1"/>
              </a:solidFill>
              <a:latin typeface="Calvert MT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-85106" y="6412159"/>
            <a:ext cx="12362213" cy="4458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0" y="6450414"/>
            <a:ext cx="23515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3994A9"/>
                </a:solidFill>
              </a:rPr>
              <a:t>www.lihealthcollab.org</a:t>
            </a:r>
            <a:endParaRPr lang="en-US" dirty="0">
              <a:solidFill>
                <a:srgbClr val="3994A9"/>
              </a:solidFill>
            </a:endParaRPr>
          </a:p>
        </p:txBody>
      </p:sp>
      <p:pic>
        <p:nvPicPr>
          <p:cNvPr id="6" name="Content Placeholder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9668" y="6421261"/>
            <a:ext cx="1304902" cy="484240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 flipV="1">
            <a:off x="950819" y="1242726"/>
            <a:ext cx="10515600" cy="29981"/>
          </a:xfrm>
          <a:prstGeom prst="line">
            <a:avLst/>
          </a:prstGeom>
          <a:ln w="60325" cap="sq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938119" y="1330857"/>
            <a:ext cx="10629900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Shorter-Term Outcomes</a:t>
            </a:r>
          </a:p>
          <a:p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Increased 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WIC check redemption rates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Farmers' Market Nutrition Program </a:t>
            </a:r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provides 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Wyandanch number of WIC checks </a:t>
            </a:r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issued, 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redeemed, and the redemption </a:t>
            </a:r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rate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Medium-Term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Outcomes</a:t>
            </a:r>
          </a:p>
          <a:p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Decrease 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classroom celebrations with non Smart Snacks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Wyandanch school district’s WellSAT 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2.0 score for </a:t>
            </a:r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Regulates food served during classroom parties and celebrations in elementary schools”</a:t>
            </a:r>
          </a:p>
          <a:p>
            <a:endParaRPr lang="en-US" sz="1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Longer-Term Outcomes</a:t>
            </a:r>
          </a:p>
          <a:p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Malnutrition 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rate </a:t>
            </a:r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obesity 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rate </a:t>
            </a:r>
            <a:endParaRPr lang="en-US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SPARCS, ICD10 E40-E46 and ICD10 E65-E68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9235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938119" y="618268"/>
            <a:ext cx="10515600" cy="192173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900" dirty="0">
                <a:solidFill>
                  <a:schemeClr val="bg1"/>
                </a:solidFill>
                <a:latin typeface="Calvert MT" pitchFamily="2" charset="0"/>
              </a:rPr>
              <a:t>New York State Prevention </a:t>
            </a:r>
            <a:r>
              <a:rPr lang="en-US" sz="3900" dirty="0" smtClean="0">
                <a:solidFill>
                  <a:schemeClr val="bg1"/>
                </a:solidFill>
                <a:latin typeface="Calvert MT" pitchFamily="2" charset="0"/>
              </a:rPr>
              <a:t>Agenda </a:t>
            </a:r>
            <a:r>
              <a:rPr lang="en-US" sz="3900" dirty="0" smtClean="0">
                <a:solidFill>
                  <a:schemeClr val="bg1"/>
                </a:solidFill>
                <a:latin typeface="Calvert MT" pitchFamily="2" charset="0"/>
                <a:cs typeface="Arial" panose="020B0604020202020204" pitchFamily="34" charset="0"/>
              </a:rPr>
              <a:t>Update</a:t>
            </a:r>
            <a:endParaRPr lang="en-US" sz="3900" dirty="0">
              <a:solidFill>
                <a:schemeClr val="bg1"/>
              </a:solidFill>
              <a:latin typeface="Calvert MT" pitchFamily="2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3900" dirty="0" smtClean="0">
                <a:solidFill>
                  <a:schemeClr val="bg1"/>
                </a:solidFill>
                <a:latin typeface="Calvert MT" pitchFamily="2" charset="0"/>
              </a:rPr>
              <a:t> </a:t>
            </a:r>
          </a:p>
        </p:txBody>
      </p:sp>
      <p:sp>
        <p:nvSpPr>
          <p:cNvPr id="4" name="Rectangle 3"/>
          <p:cNvSpPr/>
          <p:nvPr/>
        </p:nvSpPr>
        <p:spPr>
          <a:xfrm>
            <a:off x="-85106" y="6412159"/>
            <a:ext cx="12362213" cy="4458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0" y="6450414"/>
            <a:ext cx="23515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3994A9"/>
                </a:solidFill>
              </a:rPr>
              <a:t>www.lihealthcollab.org</a:t>
            </a:r>
            <a:endParaRPr lang="en-US" dirty="0">
              <a:solidFill>
                <a:srgbClr val="3994A9"/>
              </a:solidFill>
            </a:endParaRPr>
          </a:p>
        </p:txBody>
      </p:sp>
      <p:pic>
        <p:nvPicPr>
          <p:cNvPr id="6" name="Content Placeholder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9668" y="6421261"/>
            <a:ext cx="1304902" cy="484240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 flipV="1">
            <a:off x="950819" y="1242726"/>
            <a:ext cx="10515600" cy="29981"/>
          </a:xfrm>
          <a:prstGeom prst="line">
            <a:avLst/>
          </a:prstGeom>
          <a:ln w="60325" cap="sq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839221" y="2336393"/>
            <a:ext cx="10513559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</a:t>
            </a:r>
            <a:r>
              <a:rPr lang="en-US" sz="4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York is the Healthiest State for People of All Ages</a:t>
            </a:r>
          </a:p>
          <a:p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4532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938119" y="477464"/>
            <a:ext cx="10515600" cy="9057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5400" dirty="0" smtClean="0">
                <a:solidFill>
                  <a:schemeClr val="bg1"/>
                </a:solidFill>
                <a:latin typeface="Calvert MT" pitchFamily="2" charset="0"/>
              </a:rPr>
              <a:t>Cross-Cutting Principles</a:t>
            </a:r>
          </a:p>
        </p:txBody>
      </p:sp>
      <p:sp>
        <p:nvSpPr>
          <p:cNvPr id="4" name="Rectangle 3"/>
          <p:cNvSpPr/>
          <p:nvPr/>
        </p:nvSpPr>
        <p:spPr>
          <a:xfrm>
            <a:off x="-85106" y="6412159"/>
            <a:ext cx="12362213" cy="4458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0" y="6450414"/>
            <a:ext cx="23515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3994A9"/>
                </a:solidFill>
              </a:rPr>
              <a:t>www.lihealthcollab.org</a:t>
            </a:r>
            <a:endParaRPr lang="en-US" dirty="0">
              <a:solidFill>
                <a:srgbClr val="3994A9"/>
              </a:solidFill>
            </a:endParaRPr>
          </a:p>
        </p:txBody>
      </p:sp>
      <p:pic>
        <p:nvPicPr>
          <p:cNvPr id="6" name="Content Placeholder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9668" y="6421261"/>
            <a:ext cx="1304902" cy="484240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 flipV="1">
            <a:off x="950819" y="1242726"/>
            <a:ext cx="10515600" cy="29981"/>
          </a:xfrm>
          <a:prstGeom prst="line">
            <a:avLst/>
          </a:prstGeom>
          <a:ln w="60325" cap="sq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938119" y="1353827"/>
            <a:ext cx="10528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improve the health outcomes, enable well-being and promote equity across the lifespan the Prevention Agenda will</a:t>
            </a:r>
            <a: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38119" y="2302008"/>
            <a:ext cx="10515600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Focus on social determinants of health and health disparities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Incorporate a health in all policies approach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Emphasize health aging across the lifespan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Support inclusive community engagement and collaboration across sectors in the development and implementation of local plans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Maximize impact with evidence based interventions for state and local action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Advocate for increased investments in prevention from all sources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Concentrate on primary and secondary prevention, not on healthcare design or </a:t>
            </a:r>
            <a:r>
              <a:rPr lang="en-US" sz="2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reimbursement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785163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950819" y="465868"/>
            <a:ext cx="10515600" cy="12867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5400" dirty="0" smtClean="0">
                <a:solidFill>
                  <a:schemeClr val="bg1"/>
                </a:solidFill>
                <a:latin typeface="Calvert MT" pitchFamily="2" charset="0"/>
              </a:rPr>
              <a:t>Prevention Agenda Priorities</a:t>
            </a:r>
          </a:p>
        </p:txBody>
      </p:sp>
      <p:sp>
        <p:nvSpPr>
          <p:cNvPr id="4" name="Rectangle 3"/>
          <p:cNvSpPr/>
          <p:nvPr/>
        </p:nvSpPr>
        <p:spPr>
          <a:xfrm>
            <a:off x="-85106" y="6412159"/>
            <a:ext cx="12362213" cy="4458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0" y="6450414"/>
            <a:ext cx="23515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3994A9"/>
                </a:solidFill>
              </a:rPr>
              <a:t>www.lihealthcollab.org</a:t>
            </a:r>
            <a:endParaRPr lang="en-US" dirty="0">
              <a:solidFill>
                <a:srgbClr val="3994A9"/>
              </a:solidFill>
            </a:endParaRPr>
          </a:p>
        </p:txBody>
      </p:sp>
      <p:pic>
        <p:nvPicPr>
          <p:cNvPr id="6" name="Content Placeholder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9668" y="6421261"/>
            <a:ext cx="1304902" cy="484240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 flipV="1">
            <a:off x="950819" y="1242726"/>
            <a:ext cx="10515600" cy="29981"/>
          </a:xfrm>
          <a:prstGeom prst="line">
            <a:avLst/>
          </a:prstGeom>
          <a:ln w="60325" cap="sq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950819" y="2134273"/>
            <a:ext cx="105156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Prevent Chronic Diseases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Promote a Healthy and Safe Environment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Promote Healthy Women, Infants and Children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Promote Well-being and Prevent Mental and Substance Use Disorders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Prevent Communicable Diseases</a:t>
            </a:r>
          </a:p>
          <a:p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50819" y="1329525"/>
            <a:ext cx="2885726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2019-2024</a:t>
            </a:r>
          </a:p>
          <a:p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6482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938119" y="668031"/>
            <a:ext cx="10515600" cy="9311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 smtClean="0">
                <a:solidFill>
                  <a:schemeClr val="bg1"/>
                </a:solidFill>
                <a:latin typeface="Calvert MT" pitchFamily="2" charset="0"/>
              </a:rPr>
              <a:t>Five Draft Priority Specific Action Plans</a:t>
            </a:r>
          </a:p>
        </p:txBody>
      </p:sp>
      <p:sp>
        <p:nvSpPr>
          <p:cNvPr id="4" name="Rectangle 3"/>
          <p:cNvSpPr/>
          <p:nvPr/>
        </p:nvSpPr>
        <p:spPr>
          <a:xfrm>
            <a:off x="-85106" y="6412159"/>
            <a:ext cx="12362213" cy="4458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0" y="6450414"/>
            <a:ext cx="23515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3994A9"/>
                </a:solidFill>
              </a:rPr>
              <a:t>www.lihealthcollab.org</a:t>
            </a:r>
            <a:endParaRPr lang="en-US" dirty="0">
              <a:solidFill>
                <a:srgbClr val="3994A9"/>
              </a:solidFill>
            </a:endParaRPr>
          </a:p>
        </p:txBody>
      </p:sp>
      <p:pic>
        <p:nvPicPr>
          <p:cNvPr id="6" name="Content Placeholder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9668" y="6421261"/>
            <a:ext cx="1304902" cy="484240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 flipV="1">
            <a:off x="950819" y="1242726"/>
            <a:ext cx="10515600" cy="29981"/>
          </a:xfrm>
          <a:prstGeom prst="line">
            <a:avLst/>
          </a:prstGeom>
          <a:ln w="60325" cap="sq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938119" y="1478220"/>
            <a:ext cx="10644281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Focus Areas and Goals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Measureable Objective(s) including those that measure disparities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2-5 Evidence Based Interventions for state and local action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Include resources for implementation</a:t>
            </a:r>
          </a:p>
          <a:p>
            <a:endParaRPr lang="en-US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each evidence based intervention, plan: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Identifies specific age groups that will be reached, with special attention to older adults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Identifies social determinants and health disparities being addressed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Identifies roles different organizations and agencies can play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Identifies intermediate level measures to track progress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7021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61741" y="2562060"/>
            <a:ext cx="3753365" cy="1325563"/>
          </a:xfrm>
        </p:spPr>
        <p:txBody>
          <a:bodyPr>
            <a:normAutofit fontScale="90000"/>
          </a:bodyPr>
          <a:lstStyle/>
          <a:p>
            <a:pPr algn="ctr">
              <a:lnSpc>
                <a:spcPct val="125000"/>
              </a:lnSpc>
            </a:pPr>
            <a:r>
              <a:rPr lang="en-US" sz="5400" dirty="0" smtClean="0">
                <a:solidFill>
                  <a:schemeClr val="bg1"/>
                </a:solidFill>
                <a:latin typeface="Calvert MT" pitchFamily="2" charset="0"/>
              </a:rPr>
              <a:t>Networking &amp; Stretch Break</a:t>
            </a:r>
            <a:endParaRPr lang="en-US" sz="5400" dirty="0">
              <a:solidFill>
                <a:schemeClr val="bg1"/>
              </a:solidFill>
              <a:latin typeface="Calvert MT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6412158"/>
            <a:ext cx="12362213" cy="4458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0" y="6450414"/>
            <a:ext cx="23515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3994A9"/>
                </a:solidFill>
              </a:rPr>
              <a:t>www.lihealthcollab.org</a:t>
            </a:r>
            <a:endParaRPr lang="en-US" dirty="0">
              <a:solidFill>
                <a:srgbClr val="3994A9"/>
              </a:solidFill>
            </a:endParaRPr>
          </a:p>
        </p:txBody>
      </p:sp>
      <p:pic>
        <p:nvPicPr>
          <p:cNvPr id="6" name="Content Placeholder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9668" y="6421261"/>
            <a:ext cx="1304902" cy="484240"/>
          </a:xfrm>
          <a:prstGeom prst="rect">
            <a:avLst/>
          </a:prstGeom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16183" y="287620"/>
            <a:ext cx="4637397" cy="5874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5474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106962"/>
            <a:ext cx="9144000" cy="4366977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209799" y="2504209"/>
            <a:ext cx="8458201" cy="504556"/>
          </a:xfrm>
        </p:spPr>
        <p:txBody>
          <a:bodyPr/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Suffolk Care Collaborative Announcements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subTitle" idx="1"/>
          </p:nvPr>
        </p:nvSpPr>
        <p:spPr>
          <a:xfrm>
            <a:off x="2209800" y="4461468"/>
            <a:ext cx="7805057" cy="1379934"/>
          </a:xfrm>
        </p:spPr>
        <p:txBody>
          <a:bodyPr>
            <a:noAutofit/>
          </a:bodyPr>
          <a:lstStyle/>
          <a:p>
            <a:pPr>
              <a:spcBef>
                <a:spcPts val="432"/>
              </a:spcBef>
              <a:spcAft>
                <a:spcPts val="0"/>
              </a:spcAft>
            </a:pPr>
            <a:r>
              <a:rPr lang="fr-FR" sz="1800" b="1" dirty="0">
                <a:solidFill>
                  <a:srgbClr val="C00000"/>
                </a:solidFill>
              </a:rPr>
              <a:t>Community Engagement Team</a:t>
            </a:r>
          </a:p>
          <a:p>
            <a:pPr>
              <a:spcBef>
                <a:spcPts val="432"/>
              </a:spcBef>
              <a:spcAft>
                <a:spcPts val="0"/>
              </a:spcAft>
            </a:pPr>
            <a:r>
              <a:rPr lang="fr-FR" sz="1800" dirty="0">
                <a:solidFill>
                  <a:schemeClr val="tx1"/>
                </a:solidFill>
              </a:rPr>
              <a:t>Stephanie Burke, MS, MHA, CHES</a:t>
            </a:r>
          </a:p>
          <a:p>
            <a:pPr>
              <a:spcBef>
                <a:spcPts val="432"/>
              </a:spcBef>
              <a:spcAft>
                <a:spcPts val="0"/>
              </a:spcAft>
            </a:pPr>
            <a:r>
              <a:rPr lang="fr-FR" sz="1800" dirty="0">
                <a:solidFill>
                  <a:schemeClr val="tx1"/>
                </a:solidFill>
              </a:rPr>
              <a:t>Administrative Manager, Community Engagement &amp; Cultural </a:t>
            </a:r>
            <a:r>
              <a:rPr lang="fr-FR" sz="1800" dirty="0" err="1">
                <a:solidFill>
                  <a:schemeClr val="tx1"/>
                </a:solidFill>
              </a:rPr>
              <a:t>Competency</a:t>
            </a:r>
            <a:endParaRPr lang="fr-FR" sz="1800" dirty="0">
              <a:solidFill>
                <a:schemeClr val="tx1"/>
              </a:solidFill>
            </a:endParaRPr>
          </a:p>
          <a:p>
            <a:r>
              <a:rPr lang="fr-FR" sz="1800" dirty="0">
                <a:solidFill>
                  <a:schemeClr val="tx1"/>
                </a:solidFill>
              </a:rPr>
              <a:t>Suffolk Care Collaborative</a:t>
            </a:r>
          </a:p>
          <a:p>
            <a:endParaRPr lang="en-US" sz="1800" b="1" i="1" dirty="0"/>
          </a:p>
          <a:p>
            <a:endParaRPr lang="en-US" sz="1800" dirty="0"/>
          </a:p>
          <a:p>
            <a:endParaRPr lang="en-US" sz="1800" b="1" dirty="0"/>
          </a:p>
          <a:p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3738613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925419" y="1332609"/>
            <a:ext cx="10515600" cy="4038600"/>
          </a:xfrm>
        </p:spPr>
        <p:txBody>
          <a:bodyPr>
            <a:normAutofit lnSpcReduction="10000"/>
          </a:bodyPr>
          <a:lstStyle/>
          <a:p>
            <a:r>
              <a:rPr lang="en-US" sz="3600" dirty="0" smtClean="0">
                <a:solidFill>
                  <a:schemeClr val="bg1"/>
                </a:solidFill>
                <a:latin typeface="Gotham" panose="02000604030000020004" pitchFamily="50" charset="0"/>
              </a:rPr>
              <a:t>Nassau </a:t>
            </a:r>
            <a:r>
              <a:rPr lang="en-US" sz="3600" dirty="0">
                <a:solidFill>
                  <a:schemeClr val="bg1"/>
                </a:solidFill>
                <a:latin typeface="Gotham" panose="02000604030000020004" pitchFamily="50" charset="0"/>
              </a:rPr>
              <a:t>Event held at Hofstra University </a:t>
            </a:r>
          </a:p>
          <a:p>
            <a:r>
              <a:rPr lang="en-US" sz="3600" dirty="0">
                <a:solidFill>
                  <a:schemeClr val="bg1"/>
                </a:solidFill>
                <a:latin typeface="Gotham" panose="02000604030000020004" pitchFamily="50" charset="0"/>
              </a:rPr>
              <a:t>Next Event:</a:t>
            </a:r>
          </a:p>
          <a:p>
            <a:pPr marL="0" indent="0" algn="ctr">
              <a:buNone/>
            </a:pPr>
            <a:r>
              <a:rPr lang="en-US" sz="3600" dirty="0">
                <a:solidFill>
                  <a:schemeClr val="bg1"/>
                </a:solidFill>
                <a:latin typeface="Gotham" panose="02000604030000020004" pitchFamily="50" charset="0"/>
              </a:rPr>
              <a:t>Thursday, November 8</a:t>
            </a:r>
          </a:p>
          <a:p>
            <a:pPr marL="0" indent="0" algn="ctr">
              <a:buNone/>
            </a:pPr>
            <a:r>
              <a:rPr lang="en-US" sz="3600" dirty="0">
                <a:solidFill>
                  <a:schemeClr val="bg1"/>
                </a:solidFill>
                <a:latin typeface="Gotham" panose="02000604030000020004" pitchFamily="50" charset="0"/>
              </a:rPr>
              <a:t>9:30am-11:30am</a:t>
            </a:r>
          </a:p>
          <a:p>
            <a:pPr marL="0" indent="0" algn="ctr">
              <a:buNone/>
            </a:pPr>
            <a:r>
              <a:rPr lang="en-US" sz="3600" dirty="0">
                <a:solidFill>
                  <a:schemeClr val="bg1"/>
                </a:solidFill>
                <a:latin typeface="Gotham" panose="02000604030000020004" pitchFamily="50" charset="0"/>
              </a:rPr>
              <a:t>Riverhead Free Library</a:t>
            </a:r>
          </a:p>
          <a:p>
            <a:pPr marL="0" indent="0" algn="ctr">
              <a:buNone/>
            </a:pPr>
            <a:r>
              <a:rPr lang="en-US" sz="3600" dirty="0">
                <a:solidFill>
                  <a:schemeClr val="bg1"/>
                </a:solidFill>
                <a:latin typeface="Gotham" panose="02000604030000020004" pitchFamily="50" charset="0"/>
              </a:rPr>
              <a:t>Riverhead, </a:t>
            </a:r>
            <a:r>
              <a:rPr lang="en-US" sz="3600" dirty="0" smtClean="0">
                <a:solidFill>
                  <a:schemeClr val="bg1"/>
                </a:solidFill>
                <a:latin typeface="Gotham" panose="02000604030000020004" pitchFamily="50" charset="0"/>
              </a:rPr>
              <a:t>NY</a:t>
            </a:r>
          </a:p>
          <a:p>
            <a:pPr marL="0" indent="0" algn="ctr">
              <a:buNone/>
            </a:pPr>
            <a:r>
              <a:rPr lang="en-US" sz="44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suffolkbingo.eventbrite.com</a:t>
            </a:r>
            <a:endParaRPr lang="en-US" sz="44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-85106" y="6412159"/>
            <a:ext cx="12362213" cy="4458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0" y="6450414"/>
            <a:ext cx="23515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3994A9"/>
                </a:solidFill>
              </a:rPr>
              <a:t>www.lihealthcollab.org</a:t>
            </a:r>
            <a:endParaRPr lang="en-US" dirty="0">
              <a:solidFill>
                <a:srgbClr val="3994A9"/>
              </a:solidFill>
            </a:endParaRPr>
          </a:p>
        </p:txBody>
      </p:sp>
      <p:pic>
        <p:nvPicPr>
          <p:cNvPr id="6" name="Content Placeholder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9668" y="6421261"/>
            <a:ext cx="1304902" cy="484240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 flipV="1">
            <a:off x="950819" y="1242726"/>
            <a:ext cx="10515600" cy="29981"/>
          </a:xfrm>
          <a:prstGeom prst="line">
            <a:avLst/>
          </a:prstGeom>
          <a:ln w="60325" cap="sq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950819" y="395544"/>
            <a:ext cx="738038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  <a:latin typeface="Calvert MT" pitchFamily="2" charset="0"/>
              </a:rPr>
              <a:t>BusinessLIHC Bingo</a:t>
            </a:r>
          </a:p>
          <a:p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2133128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1800" b="1" dirty="0">
                <a:solidFill>
                  <a:srgbClr val="C00000"/>
                </a:solidFill>
              </a:rPr>
              <a:t>Innovative Trends in</a:t>
            </a:r>
            <a:br>
              <a:rPr lang="en-US" sz="1800" b="1" dirty="0">
                <a:solidFill>
                  <a:srgbClr val="C00000"/>
                </a:solidFill>
              </a:rPr>
            </a:br>
            <a:r>
              <a:rPr lang="en-US" sz="1800" b="1" dirty="0">
                <a:solidFill>
                  <a:srgbClr val="C00000"/>
                </a:solidFill>
              </a:rPr>
              <a:t>Community Partnerships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2621282" y="4102928"/>
          <a:ext cx="6949439" cy="2071962"/>
        </p:xfrm>
        <a:graphic>
          <a:graphicData uri="http://schemas.openxmlformats.org/drawingml/2006/table">
            <a:tbl>
              <a:tblPr firstRow="1" bandRow="1"/>
              <a:tblGrid>
                <a:gridCol w="160456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34487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28206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Date: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Tomorrow, 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October 11</a:t>
                      </a:r>
                      <a:r>
                        <a:rPr lang="en-US" sz="1800" b="0" i="0" u="none" strike="noStrike" baseline="300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8206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Time: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8:30 am – 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11:00 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am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83094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Location: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Old First Presbyterian Church</a:t>
                      </a:r>
                    </a:p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125 Main Street</a:t>
                      </a:r>
                      <a:r>
                        <a:rPr lang="en-US" sz="1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– 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Parish Hall</a:t>
                      </a:r>
                    </a:p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Huntington, NY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7688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To register please contact:</a:t>
                      </a:r>
                      <a:endParaRPr lang="en-US" sz="18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182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kern="120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hlinkClick r:id="rId3"/>
                        </a:rPr>
                        <a:t>CommunityEngagement@StonyBrookMedicine.edu</a:t>
                      </a:r>
                      <a:r>
                        <a:rPr lang="en-US" sz="1800" b="0" i="0" u="none" strike="noStrike" kern="120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</a:t>
                      </a:r>
                      <a:endParaRPr lang="en-US" sz="1800" b="0" i="0" u="none" strike="noStrike" kern="1200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776806" y="1122381"/>
            <a:ext cx="8638391" cy="25160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182" fontAlgn="base">
              <a:spcBef>
                <a:spcPct val="0"/>
              </a:spcBef>
              <a:spcAft>
                <a:spcPct val="0"/>
              </a:spcAft>
            </a:pPr>
            <a:r>
              <a:rPr lang="en-US" b="1" u="sng" dirty="0">
                <a:solidFill>
                  <a:prstClr val="black"/>
                </a:solidFill>
                <a:latin typeface="Arial" charset="0"/>
                <a:ea typeface="ＭＳ Ｐゴシック" charset="0"/>
              </a:rPr>
              <a:t>Featured Panel Discussion</a:t>
            </a:r>
          </a:p>
          <a:p>
            <a:pPr algn="ctr" defTabSz="457182" fontAlgn="base">
              <a:spcBef>
                <a:spcPct val="0"/>
              </a:spcBef>
              <a:spcAft>
                <a:spcPct val="0"/>
              </a:spcAft>
            </a:pPr>
            <a:r>
              <a:rPr lang="en-US" i="1" dirty="0">
                <a:solidFill>
                  <a:prstClr val="black"/>
                </a:solidFill>
                <a:latin typeface="Arial" charset="0"/>
                <a:ea typeface="ＭＳ Ｐゴシック" charset="0"/>
              </a:rPr>
              <a:t>Moderated by</a:t>
            </a:r>
          </a:p>
          <a:p>
            <a:pPr algn="ctr" defTabSz="457182" fontAlgn="base">
              <a:spcBef>
                <a:spcPct val="0"/>
              </a:spcBef>
              <a:spcAft>
                <a:spcPct val="0"/>
              </a:spcAft>
            </a:pPr>
            <a:r>
              <a:rPr lang="en-US" dirty="0" err="1">
                <a:solidFill>
                  <a:prstClr val="black"/>
                </a:solidFill>
                <a:latin typeface="Arial" charset="0"/>
                <a:ea typeface="ＭＳ Ｐゴシック" charset="0"/>
              </a:rPr>
              <a:t>Denard</a:t>
            </a:r>
            <a:r>
              <a:rPr lang="en-US" dirty="0">
                <a:solidFill>
                  <a:prstClr val="black"/>
                </a:solidFill>
                <a:latin typeface="Arial" charset="0"/>
                <a:ea typeface="ＭＳ Ｐゴシック" charset="0"/>
              </a:rPr>
              <a:t> Cummings, Director, Bureau of Social Determinants of Health, NYSDOH</a:t>
            </a:r>
          </a:p>
          <a:p>
            <a:pPr algn="ctr" defTabSz="457182" fontAlgn="base">
              <a:spcBef>
                <a:spcPct val="0"/>
              </a:spcBef>
              <a:spcAft>
                <a:spcPct val="0"/>
              </a:spcAft>
            </a:pPr>
            <a:endParaRPr lang="en-US" sz="1050" dirty="0">
              <a:solidFill>
                <a:prstClr val="black"/>
              </a:solidFill>
              <a:latin typeface="Arial" charset="0"/>
              <a:ea typeface="ＭＳ Ｐゴシック" charset="0"/>
            </a:endParaRPr>
          </a:p>
          <a:p>
            <a:pPr algn="ctr" defTabSz="457182" fontAlgn="base">
              <a:spcBef>
                <a:spcPct val="0"/>
              </a:spcBef>
              <a:spcAft>
                <a:spcPct val="0"/>
              </a:spcAft>
            </a:pPr>
            <a:r>
              <a:rPr lang="en-US" i="1" dirty="0">
                <a:solidFill>
                  <a:prstClr val="black"/>
                </a:solidFill>
                <a:latin typeface="Arial" charset="0"/>
                <a:ea typeface="ＭＳ Ｐゴシック" charset="0"/>
              </a:rPr>
              <a:t>Panelists</a:t>
            </a:r>
          </a:p>
          <a:p>
            <a:pPr algn="ctr" defTabSz="457182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prstClr val="black"/>
                </a:solidFill>
                <a:latin typeface="Arial" charset="0"/>
                <a:ea typeface="ＭＳ Ｐゴシック" charset="0"/>
              </a:rPr>
              <a:t>Dr. Susan </a:t>
            </a:r>
            <a:r>
              <a:rPr lang="en-US" dirty="0" err="1">
                <a:solidFill>
                  <a:prstClr val="black"/>
                </a:solidFill>
                <a:latin typeface="Arial" charset="0"/>
                <a:ea typeface="ＭＳ Ｐゴシック" charset="0"/>
              </a:rPr>
              <a:t>Beane</a:t>
            </a:r>
            <a:r>
              <a:rPr lang="en-US" dirty="0">
                <a:solidFill>
                  <a:prstClr val="black"/>
                </a:solidFill>
                <a:latin typeface="Arial" charset="0"/>
                <a:ea typeface="ＭＳ Ｐゴシック" charset="0"/>
              </a:rPr>
              <a:t>, VP, Medical Director, Clinical Partnerships, </a:t>
            </a:r>
            <a:r>
              <a:rPr lang="en-US" dirty="0" err="1">
                <a:solidFill>
                  <a:prstClr val="black"/>
                </a:solidFill>
                <a:latin typeface="Arial" charset="0"/>
                <a:ea typeface="ＭＳ Ｐゴシック" charset="0"/>
              </a:rPr>
              <a:t>Healthfirst</a:t>
            </a:r>
            <a:endParaRPr lang="en-US" dirty="0">
              <a:solidFill>
                <a:prstClr val="black"/>
              </a:solidFill>
              <a:latin typeface="Arial" charset="0"/>
              <a:ea typeface="ＭＳ Ｐゴシック" charset="0"/>
            </a:endParaRPr>
          </a:p>
          <a:p>
            <a:pPr algn="ctr" defTabSz="457182" fontAlgn="base">
              <a:spcBef>
                <a:spcPct val="0"/>
              </a:spcBef>
              <a:spcAft>
                <a:spcPct val="0"/>
              </a:spcAft>
            </a:pPr>
            <a:endParaRPr lang="en-US" sz="1050" dirty="0">
              <a:solidFill>
                <a:prstClr val="black"/>
              </a:solidFill>
              <a:latin typeface="Arial" charset="0"/>
              <a:ea typeface="ＭＳ Ｐゴシック" charset="0"/>
            </a:endParaRPr>
          </a:p>
          <a:p>
            <a:pPr algn="ctr" defTabSz="457182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prstClr val="black"/>
                </a:solidFill>
                <a:latin typeface="Arial" charset="0"/>
                <a:ea typeface="ＭＳ Ｐゴシック" charset="0"/>
              </a:rPr>
              <a:t>Dr. Ram Raju, Sr. VP and Community Health Investment Officer, </a:t>
            </a:r>
            <a:r>
              <a:rPr lang="en-US" dirty="0" err="1">
                <a:solidFill>
                  <a:prstClr val="black"/>
                </a:solidFill>
                <a:latin typeface="Arial" charset="0"/>
                <a:ea typeface="ＭＳ Ｐゴシック" charset="0"/>
              </a:rPr>
              <a:t>Northwell</a:t>
            </a:r>
            <a:r>
              <a:rPr lang="en-US" dirty="0">
                <a:solidFill>
                  <a:prstClr val="black"/>
                </a:solidFill>
                <a:latin typeface="Arial" charset="0"/>
                <a:ea typeface="ＭＳ Ｐゴシック" charset="0"/>
              </a:rPr>
              <a:t> Health</a:t>
            </a:r>
          </a:p>
          <a:p>
            <a:pPr algn="ctr" defTabSz="457182" fontAlgn="base">
              <a:spcBef>
                <a:spcPct val="0"/>
              </a:spcBef>
              <a:spcAft>
                <a:spcPct val="0"/>
              </a:spcAft>
            </a:pPr>
            <a:endParaRPr lang="en-US" sz="1050" dirty="0">
              <a:solidFill>
                <a:prstClr val="black"/>
              </a:solidFill>
              <a:latin typeface="Arial" charset="0"/>
              <a:ea typeface="ＭＳ Ｐゴシック" charset="0"/>
            </a:endParaRPr>
          </a:p>
          <a:p>
            <a:pPr algn="ctr" defTabSz="457182" fontAlgn="base">
              <a:spcBef>
                <a:spcPct val="0"/>
              </a:spcBef>
              <a:spcAft>
                <a:spcPct val="0"/>
              </a:spcAft>
            </a:pPr>
            <a:r>
              <a:rPr lang="en-US" dirty="0" err="1">
                <a:solidFill>
                  <a:prstClr val="black"/>
                </a:solidFill>
                <a:latin typeface="Arial" charset="0"/>
                <a:ea typeface="ＭＳ Ｐゴシック" charset="0"/>
              </a:rPr>
              <a:t>Dorella</a:t>
            </a:r>
            <a:r>
              <a:rPr lang="en-US" dirty="0">
                <a:solidFill>
                  <a:prstClr val="black"/>
                </a:solidFill>
                <a:latin typeface="Arial" charset="0"/>
                <a:ea typeface="ＭＳ Ｐゴシック" charset="0"/>
              </a:rPr>
              <a:t> Walters, Sr. Director of External Program Affairs, God's Love We Deliver</a:t>
            </a:r>
          </a:p>
        </p:txBody>
      </p:sp>
    </p:spTree>
    <p:extLst>
      <p:ext uri="{BB962C8B-B14F-4D97-AF65-F5344CB8AC3E}">
        <p14:creationId xmlns:p14="http://schemas.microsoft.com/office/powerpoint/2010/main" val="1252696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92019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Quarterly Thematic Reports</a:t>
            </a:r>
          </a:p>
          <a:p>
            <a:pPr lvl="1"/>
            <a: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Q1: Physical Activity In Adults- A Look Into the Long Island Region</a:t>
            </a:r>
          </a:p>
          <a:p>
            <a:pPr lvl="1"/>
            <a: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Q2: Dietary Habits In The Region: The Prevalence of Diabetes and Hypertension on LI and Their Correlation With Nutrition/Eating Habits</a:t>
            </a:r>
          </a:p>
          <a:p>
            <a:pPr lvl="1"/>
            <a: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Q3/Q4: </a:t>
            </a:r>
            <a: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Take our survey and let us know!</a:t>
            </a:r>
            <a:b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8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CHAS Survey Results</a:t>
            </a:r>
          </a:p>
          <a:p>
            <a:endParaRPr lang="en-US" sz="3600" dirty="0" smtClean="0">
              <a:solidFill>
                <a:schemeClr val="bg1"/>
              </a:solidFill>
              <a:latin typeface="Gotham" panose="02000604030000020004" pitchFamily="50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6412158"/>
            <a:ext cx="12362213" cy="4458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6450414"/>
            <a:ext cx="23515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3994A9"/>
                </a:solidFill>
              </a:rPr>
              <a:t>www.lihealthcollab.org</a:t>
            </a:r>
            <a:endParaRPr lang="en-US" dirty="0">
              <a:solidFill>
                <a:srgbClr val="3994A9"/>
              </a:solidFill>
            </a:endParaRPr>
          </a:p>
        </p:txBody>
      </p:sp>
      <p:pic>
        <p:nvPicPr>
          <p:cNvPr id="6" name="Content Placeholder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9668" y="6421261"/>
            <a:ext cx="1304902" cy="484240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 flipV="1">
            <a:off x="838200" y="1484026"/>
            <a:ext cx="10515600" cy="29981"/>
          </a:xfrm>
          <a:prstGeom prst="line">
            <a:avLst/>
          </a:prstGeom>
          <a:ln w="60325" cap="sq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1"/>
          <p:cNvSpPr txBox="1">
            <a:spLocks/>
          </p:cNvSpPr>
          <p:nvPr/>
        </p:nvSpPr>
        <p:spPr>
          <a:xfrm>
            <a:off x="838200" y="4413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smtClean="0">
                <a:solidFill>
                  <a:schemeClr val="bg1"/>
                </a:solidFill>
                <a:latin typeface="Calvert MT" pitchFamily="2" charset="0"/>
              </a:rPr>
              <a:t>New Data Developments  </a:t>
            </a:r>
            <a:endParaRPr lang="en-US" sz="5400" dirty="0">
              <a:solidFill>
                <a:schemeClr val="bg1"/>
              </a:solidFill>
              <a:latin typeface="Calvert M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3818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41325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 dirty="0" smtClean="0">
                <a:solidFill>
                  <a:schemeClr val="bg1"/>
                </a:solidFill>
                <a:latin typeface="Calvert MT" pitchFamily="2" charset="0"/>
              </a:rPr>
              <a:t>New Data Developments  </a:t>
            </a:r>
            <a:endParaRPr lang="en-US" sz="5400" dirty="0">
              <a:solidFill>
                <a:schemeClr val="bg1"/>
              </a:solidFill>
              <a:latin typeface="Calvert MT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58925"/>
            <a:ext cx="10515600" cy="4351338"/>
          </a:xfrm>
          <a:ln>
            <a:noFill/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>
                <a:solidFill>
                  <a:schemeClr val="bg1"/>
                </a:solidFill>
                <a:latin typeface="Gotham" panose="02000604030000020004" pitchFamily="50" charset="0"/>
              </a:rPr>
              <a:t>New Website Data Components:</a:t>
            </a:r>
            <a:endParaRPr lang="en-US" sz="3600" dirty="0"/>
          </a:p>
          <a:p>
            <a:pPr lvl="1"/>
            <a:r>
              <a:rPr lang="en-US" sz="3200" u="sng" dirty="0">
                <a:solidFill>
                  <a:schemeClr val="bg1"/>
                </a:solidFill>
                <a:latin typeface="Gotham" panose="02000604030000020004"/>
                <a:hlinkClick r:id="rId2"/>
              </a:rPr>
              <a:t>Data Request Form</a:t>
            </a:r>
            <a:r>
              <a:rPr lang="en-US" sz="3200" dirty="0">
                <a:solidFill>
                  <a:schemeClr val="bg1"/>
                </a:solidFill>
                <a:latin typeface="Gotham" panose="02000604030000020004"/>
              </a:rPr>
              <a:t> </a:t>
            </a:r>
            <a:r>
              <a:rPr lang="en-US" sz="3200" dirty="0" smtClean="0">
                <a:solidFill>
                  <a:schemeClr val="bg1"/>
                </a:solidFill>
                <a:latin typeface="Gotham" panose="02000604030000020004"/>
              </a:rPr>
              <a:t>– Streamlining </a:t>
            </a:r>
            <a:r>
              <a:rPr lang="en-US" sz="3200" dirty="0">
                <a:solidFill>
                  <a:schemeClr val="bg1"/>
                </a:solidFill>
                <a:latin typeface="Gotham" panose="02000604030000020004"/>
              </a:rPr>
              <a:t>data &amp; analysis requests from our members to our </a:t>
            </a:r>
            <a:r>
              <a:rPr lang="en-US" sz="3200" dirty="0" smtClean="0">
                <a:solidFill>
                  <a:schemeClr val="bg1"/>
                </a:solidFill>
                <a:latin typeface="Gotham" panose="02000604030000020004"/>
              </a:rPr>
              <a:t>team</a:t>
            </a:r>
            <a:br>
              <a:rPr lang="en-US" sz="3200" dirty="0" smtClean="0">
                <a:solidFill>
                  <a:schemeClr val="bg1"/>
                </a:solidFill>
                <a:latin typeface="Gotham" panose="02000604030000020004"/>
              </a:rPr>
            </a:br>
            <a:endParaRPr lang="en-US" sz="3200" dirty="0">
              <a:solidFill>
                <a:schemeClr val="bg1"/>
              </a:solidFill>
              <a:latin typeface="Gotham" panose="02000604030000020004"/>
            </a:endParaRPr>
          </a:p>
          <a:p>
            <a:pPr lvl="1"/>
            <a:r>
              <a:rPr lang="en-US" sz="3600" u="sng" dirty="0">
                <a:solidFill>
                  <a:schemeClr val="bg1"/>
                </a:solidFill>
                <a:latin typeface="Gotham" panose="02000604030000020004"/>
                <a:hlinkClick r:id="rId3"/>
              </a:rPr>
              <a:t>Data Assistant</a:t>
            </a:r>
            <a:r>
              <a:rPr lang="en-US" sz="3600" dirty="0">
                <a:solidFill>
                  <a:schemeClr val="bg1"/>
                </a:solidFill>
                <a:latin typeface="Gotham" panose="02000604030000020004"/>
              </a:rPr>
              <a:t> – </a:t>
            </a:r>
            <a:r>
              <a:rPr lang="en-US" sz="3200" dirty="0" smtClean="0">
                <a:solidFill>
                  <a:schemeClr val="bg1"/>
                </a:solidFill>
                <a:latin typeface="Gotham" panose="02000604030000020004"/>
              </a:rPr>
              <a:t>A new </a:t>
            </a:r>
            <a:r>
              <a:rPr lang="en-US" sz="3200" dirty="0">
                <a:solidFill>
                  <a:schemeClr val="bg1"/>
                </a:solidFill>
                <a:latin typeface="Gotham" panose="02000604030000020004"/>
              </a:rPr>
              <a:t>system for organizing the data made available to our members and the public, via the LIPHIP. </a:t>
            </a:r>
            <a:endParaRPr lang="en-US" sz="3200" dirty="0" smtClean="0">
              <a:solidFill>
                <a:schemeClr val="bg1"/>
              </a:solidFill>
              <a:latin typeface="Gotham" panose="02000604030000020004" pitchFamily="50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6412158"/>
            <a:ext cx="12362213" cy="4458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6450414"/>
            <a:ext cx="23515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3994A9"/>
                </a:solidFill>
              </a:rPr>
              <a:t>www.lihealthcollab.org</a:t>
            </a:r>
            <a:endParaRPr lang="en-US" dirty="0">
              <a:solidFill>
                <a:srgbClr val="3994A9"/>
              </a:solidFill>
            </a:endParaRPr>
          </a:p>
        </p:txBody>
      </p:sp>
      <p:pic>
        <p:nvPicPr>
          <p:cNvPr id="6" name="Content Placeholder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9668" y="6421261"/>
            <a:ext cx="1304902" cy="484240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 flipV="1">
            <a:off x="838200" y="1484026"/>
            <a:ext cx="10515600" cy="29981"/>
          </a:xfrm>
          <a:prstGeom prst="line">
            <a:avLst/>
          </a:prstGeom>
          <a:ln w="60325" cap="sq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9555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39861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 dirty="0" smtClean="0">
                <a:solidFill>
                  <a:schemeClr val="bg1"/>
                </a:solidFill>
                <a:latin typeface="Calvert MT" pitchFamily="2" charset="0"/>
              </a:rPr>
              <a:t>Feedback + Adjournment</a:t>
            </a:r>
            <a:endParaRPr lang="en-US" sz="5400" dirty="0">
              <a:solidFill>
                <a:schemeClr val="bg1"/>
              </a:solidFill>
              <a:latin typeface="Calvert MT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92019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Last meeting of the year is </a:t>
            </a:r>
            <a:r>
              <a:rPr lang="en-US" sz="3600" b="1" u="sng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December 13</a:t>
            </a:r>
            <a:r>
              <a:rPr lang="en-US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  <a:p>
            <a:pPr marL="0" indent="0">
              <a:buNone/>
            </a:pPr>
            <a:endParaRPr lang="en-US" sz="3600" b="1" u="sng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register, visit</a:t>
            </a:r>
            <a:endParaRPr lang="en-US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4000" b="1" u="sng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LIHCdec2018.eventbrite.com</a:t>
            </a:r>
            <a:endParaRPr lang="en-US" sz="4000" b="1" u="sng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6412158"/>
            <a:ext cx="12362213" cy="4458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0" y="6450414"/>
            <a:ext cx="23515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3994A9"/>
                </a:solidFill>
              </a:rPr>
              <a:t>www.lihealthcollab.org</a:t>
            </a:r>
            <a:endParaRPr lang="en-US" dirty="0">
              <a:solidFill>
                <a:srgbClr val="3994A9"/>
              </a:solidFill>
            </a:endParaRPr>
          </a:p>
        </p:txBody>
      </p:sp>
      <p:pic>
        <p:nvPicPr>
          <p:cNvPr id="6" name="Content Placeholder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9668" y="6421261"/>
            <a:ext cx="1304902" cy="484240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 flipV="1">
            <a:off x="838200" y="1484026"/>
            <a:ext cx="10515600" cy="29981"/>
          </a:xfrm>
          <a:prstGeom prst="line">
            <a:avLst/>
          </a:prstGeom>
          <a:ln w="60325" cap="sq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2908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994A9">
            <a:alpha val="5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927100" y="520248"/>
            <a:ext cx="10515600" cy="10200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5400" dirty="0" smtClean="0">
                <a:solidFill>
                  <a:schemeClr val="bg1"/>
                </a:solidFill>
                <a:latin typeface="Calvert MT" pitchFamily="2" charset="0"/>
              </a:rPr>
              <a:t>Walk &amp; Wag</a:t>
            </a:r>
            <a:endParaRPr lang="en-US" sz="6000" dirty="0" smtClean="0">
              <a:solidFill>
                <a:schemeClr val="bg1"/>
              </a:solidFill>
              <a:latin typeface="Calvert MT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-85106" y="6412159"/>
            <a:ext cx="12362213" cy="4458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0" y="6450414"/>
            <a:ext cx="23515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3994A9"/>
                </a:solidFill>
              </a:rPr>
              <a:t>www.lihealthcollab.org</a:t>
            </a:r>
            <a:endParaRPr lang="en-US" dirty="0">
              <a:solidFill>
                <a:srgbClr val="3994A9"/>
              </a:solidFill>
            </a:endParaRPr>
          </a:p>
        </p:txBody>
      </p:sp>
      <p:pic>
        <p:nvPicPr>
          <p:cNvPr id="6" name="Content Placeholder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9668" y="6421261"/>
            <a:ext cx="1304902" cy="484240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 flipV="1">
            <a:off x="950819" y="1242726"/>
            <a:ext cx="10515600" cy="29981"/>
          </a:xfrm>
          <a:prstGeom prst="line">
            <a:avLst/>
          </a:prstGeom>
          <a:ln w="60325" cap="sq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3283" y="51521"/>
            <a:ext cx="3605717" cy="110143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27100" y="1331954"/>
            <a:ext cx="85976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North Shore Animal League America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819" y="2201230"/>
            <a:ext cx="4811628" cy="36087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4900" y="2192031"/>
            <a:ext cx="4864100" cy="36480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45843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994A9">
            <a:alpha val="5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" y="974724"/>
            <a:ext cx="6286500" cy="47148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Rectangle 3"/>
          <p:cNvSpPr/>
          <p:nvPr/>
        </p:nvSpPr>
        <p:spPr>
          <a:xfrm>
            <a:off x="-85106" y="6412159"/>
            <a:ext cx="12362213" cy="4458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0" y="6450414"/>
            <a:ext cx="23515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3994A9"/>
                </a:solidFill>
              </a:rPr>
              <a:t>www.lihealthcollab.org</a:t>
            </a:r>
            <a:endParaRPr lang="en-US" dirty="0">
              <a:solidFill>
                <a:srgbClr val="3994A9"/>
              </a:solidFill>
            </a:endParaRPr>
          </a:p>
        </p:txBody>
      </p:sp>
      <p:pic>
        <p:nvPicPr>
          <p:cNvPr id="6" name="Content Placeholder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9668" y="6421261"/>
            <a:ext cx="1304902" cy="48424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7723" y="381000"/>
            <a:ext cx="4280296" cy="57070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38743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994A9">
            <a:alpha val="5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1682" y="1409700"/>
            <a:ext cx="6595605" cy="4064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1" y="930561"/>
            <a:ext cx="5310382" cy="53051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59428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994A9">
            <a:alpha val="5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0675" y="381000"/>
            <a:ext cx="4186285" cy="6146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00" y="762000"/>
            <a:ext cx="6908800" cy="5181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19161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925419" y="516823"/>
            <a:ext cx="10515600" cy="8400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5400" dirty="0" smtClean="0">
                <a:solidFill>
                  <a:schemeClr val="bg1"/>
                </a:solidFill>
                <a:latin typeface="Calvert MT" pitchFamily="2" charset="0"/>
              </a:rPr>
              <a:t>Food Access Cluster </a:t>
            </a:r>
          </a:p>
          <a:p>
            <a:pPr marL="0" indent="0">
              <a:buNone/>
            </a:pPr>
            <a:endParaRPr lang="en-US" sz="5400" dirty="0" smtClean="0">
              <a:solidFill>
                <a:schemeClr val="bg1"/>
              </a:solidFill>
              <a:latin typeface="Calvert MT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-85106" y="6412159"/>
            <a:ext cx="12362213" cy="4458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0" y="6450414"/>
            <a:ext cx="23515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3994A9"/>
                </a:solidFill>
              </a:rPr>
              <a:t>www.lihealthcollab.org</a:t>
            </a:r>
            <a:endParaRPr lang="en-US" dirty="0">
              <a:solidFill>
                <a:srgbClr val="3994A9"/>
              </a:solidFill>
            </a:endParaRPr>
          </a:p>
        </p:txBody>
      </p:sp>
      <p:pic>
        <p:nvPicPr>
          <p:cNvPr id="6" name="Content Placeholder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9668" y="6421261"/>
            <a:ext cx="1304902" cy="484240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 flipV="1">
            <a:off x="950819" y="1242726"/>
            <a:ext cx="10515600" cy="29981"/>
          </a:xfrm>
          <a:prstGeom prst="line">
            <a:avLst/>
          </a:prstGeom>
          <a:ln w="60325" cap="sq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938119" y="1331446"/>
            <a:ext cx="10629900" cy="6186309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Members:</a:t>
            </a:r>
            <a:endParaRPr lang="en-US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Northwell </a:t>
            </a:r>
            <a:r>
              <a:rPr lang="en-US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Health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Island 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Harvest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Eat Smart NY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Western Suffolk BOCES Creating Healthy Schools and Communities </a:t>
            </a:r>
            <a:r>
              <a:rPr lang="en-US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Grant </a:t>
            </a:r>
            <a:br>
              <a:rPr lang="en-US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3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Cohen’s 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Children Medical Center Breast Feeding Grant (BFREE)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Kohl’s Cares Keeping Kids Healthy </a:t>
            </a:r>
            <a:r>
              <a:rPr lang="en-US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 Cares</a:t>
            </a:r>
            <a:endParaRPr lang="en-US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5014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85106" y="6412159"/>
            <a:ext cx="12362213" cy="4458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0" y="6450414"/>
            <a:ext cx="23515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3994A9"/>
                </a:solidFill>
              </a:rPr>
              <a:t>www.lihealthcollab.org</a:t>
            </a:r>
            <a:endParaRPr lang="en-US" dirty="0">
              <a:solidFill>
                <a:srgbClr val="3994A9"/>
              </a:solidFill>
            </a:endParaRPr>
          </a:p>
        </p:txBody>
      </p:sp>
      <p:pic>
        <p:nvPicPr>
          <p:cNvPr id="6" name="Content Placeholder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9668" y="6421261"/>
            <a:ext cx="1304902" cy="484240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 flipV="1">
            <a:off x="950819" y="1242726"/>
            <a:ext cx="10515600" cy="29981"/>
          </a:xfrm>
          <a:prstGeom prst="line">
            <a:avLst/>
          </a:prstGeom>
          <a:ln w="60325" cap="sq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938119" y="1331446"/>
            <a:ext cx="10629900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Focus Area 1: 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Healthy Eating and Food Security </a:t>
            </a:r>
            <a:r>
              <a:rPr lang="en-US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3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Overarching </a:t>
            </a: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Goal: 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Reduce obesity in children and </a:t>
            </a:r>
            <a:r>
              <a:rPr lang="en-US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adults</a:t>
            </a:r>
            <a:endParaRPr lang="en-US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Goal 1: Increase access to healthy and affordable foods and </a:t>
            </a:r>
            <a:r>
              <a:rPr lang="en-US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beverages</a:t>
            </a:r>
            <a:endParaRPr lang="en-US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Goal 2: Increase skills and knowledge to support healthy food and beverage </a:t>
            </a:r>
            <a:r>
              <a:rPr lang="en-US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choices</a:t>
            </a:r>
            <a:endParaRPr lang="en-US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Goal 3: Increase food security </a:t>
            </a:r>
          </a:p>
          <a:p>
            <a:endParaRPr lang="en-US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938118" y="630968"/>
            <a:ext cx="11355481" cy="840023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5400" smtClean="0">
                <a:solidFill>
                  <a:schemeClr val="bg1"/>
                </a:solidFill>
                <a:latin typeface="Calvert MT" pitchFamily="2" charset="0"/>
              </a:rPr>
              <a:t>Food Access and the Prevention Agenda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5400" dirty="0" smtClean="0">
              <a:solidFill>
                <a:schemeClr val="bg1"/>
              </a:solidFill>
              <a:latin typeface="Calvert M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7649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938118" y="630968"/>
            <a:ext cx="11355481" cy="84002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5400" dirty="0" smtClean="0">
                <a:solidFill>
                  <a:schemeClr val="bg1"/>
                </a:solidFill>
                <a:latin typeface="Calvert MT" pitchFamily="2" charset="0"/>
              </a:rPr>
              <a:t>Food Access and the Prevention Agenda </a:t>
            </a:r>
          </a:p>
          <a:p>
            <a:pPr marL="0" indent="0">
              <a:buNone/>
            </a:pPr>
            <a:endParaRPr lang="en-US" sz="5400" dirty="0" smtClean="0">
              <a:solidFill>
                <a:schemeClr val="bg1"/>
              </a:solidFill>
              <a:latin typeface="Calvert MT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-85106" y="6412159"/>
            <a:ext cx="12362213" cy="4458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0" y="6450414"/>
            <a:ext cx="23515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3994A9"/>
                </a:solidFill>
              </a:rPr>
              <a:t>www.lihealthcollab.org</a:t>
            </a:r>
            <a:endParaRPr lang="en-US" dirty="0">
              <a:solidFill>
                <a:srgbClr val="3994A9"/>
              </a:solidFill>
            </a:endParaRPr>
          </a:p>
        </p:txBody>
      </p:sp>
      <p:pic>
        <p:nvPicPr>
          <p:cNvPr id="6" name="Content Placeholder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9668" y="6421261"/>
            <a:ext cx="1304902" cy="484240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 flipV="1">
            <a:off x="950819" y="1242726"/>
            <a:ext cx="10515600" cy="29981"/>
          </a:xfrm>
          <a:prstGeom prst="line">
            <a:avLst/>
          </a:prstGeom>
          <a:ln w="60325" cap="sq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925419" y="1331446"/>
            <a:ext cx="106299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Focus Area 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1: Intermediate Goals/Measures</a:t>
            </a:r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8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Goals: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Food Security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December 31, 2024, increase the percentage of adults with perceived food </a:t>
            </a:r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security</a:t>
            </a:r>
          </a:p>
          <a:p>
            <a:endParaRPr lang="en-US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Fruit 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Vegetable </a:t>
            </a:r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Purchasing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December 31, 2024, increase the percentage adults who buy fresh fruits and vegetables in their </a:t>
            </a:r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neighborhood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Adult </a:t>
            </a:r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Obesity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December 31, 2024, decrease the percentage of adults ages 18 years and older who are </a:t>
            </a:r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obese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Measures: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Percent 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eligible New Yorkers participating in </a:t>
            </a:r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SNAP</a:t>
            </a:r>
          </a:p>
          <a:p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Percent 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eligible New Yorkers participating in </a:t>
            </a:r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WIC</a:t>
            </a:r>
          </a:p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Number of schools that improve nutrition policies and </a:t>
            </a:r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practices (WellSAT 2.0)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4298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8" id="{D9EA9168-6380-4A4B-BAFC-B25283423917}" vid="{0C9C84E2-3894-4729-A5AA-B2F6D66ADA7D}"/>
    </a:ext>
  </a:extLst>
</a:theme>
</file>

<file path=ppt/theme/theme2.xml><?xml version="1.0" encoding="utf-8"?>
<a:theme xmlns:a="http://schemas.openxmlformats.org/drawingml/2006/main" name="4_Suffolk Care Collaborativ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LIPHIP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Suffolk Care Collabora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1_Suffolk Care Collabora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2_Suffolk Care Collabora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LIHC theme</Template>
  <TotalTime>496</TotalTime>
  <Words>716</Words>
  <Application>Microsoft Office PowerPoint</Application>
  <PresentationFormat>Widescreen</PresentationFormat>
  <Paragraphs>152</Paragraphs>
  <Slides>23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23</vt:i4>
      </vt:variant>
    </vt:vector>
  </HeadingPairs>
  <TitlesOfParts>
    <vt:vector size="38" baseType="lpstr">
      <vt:lpstr>ＭＳ Ｐゴシック</vt:lpstr>
      <vt:lpstr>Arial</vt:lpstr>
      <vt:lpstr>Calibri</vt:lpstr>
      <vt:lpstr>Calibri Light</vt:lpstr>
      <vt:lpstr>Calvert MT</vt:lpstr>
      <vt:lpstr>Courier New</vt:lpstr>
      <vt:lpstr>Gotham</vt:lpstr>
      <vt:lpstr>Helvetica</vt:lpstr>
      <vt:lpstr>Times New Roman</vt:lpstr>
      <vt:lpstr>Office Theme</vt:lpstr>
      <vt:lpstr>4_Suffolk Care Collaborative</vt:lpstr>
      <vt:lpstr>LIPHIP</vt:lpstr>
      <vt:lpstr>Suffolk Care Collaborative</vt:lpstr>
      <vt:lpstr>1_Suffolk Care Collaborative</vt:lpstr>
      <vt:lpstr>2_Suffolk Care Collaborative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Networking &amp; Stretch Break</vt:lpstr>
      <vt:lpstr>Suffolk Care Collaborative Announcements</vt:lpstr>
      <vt:lpstr>Innovative Trends in Community Partnerships</vt:lpstr>
      <vt:lpstr>PowerPoint Presentation</vt:lpstr>
      <vt:lpstr>New Data Developments  </vt:lpstr>
      <vt:lpstr>Feedback + Adjournment</vt:lpstr>
    </vt:vector>
  </TitlesOfParts>
  <Company>Healthcare Association of New York State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Kimberly Whitehead</dc:creator>
  <cp:lastModifiedBy>Kimberly Whitehead</cp:lastModifiedBy>
  <cp:revision>76</cp:revision>
  <dcterms:created xsi:type="dcterms:W3CDTF">2018-02-13T19:49:59Z</dcterms:created>
  <dcterms:modified xsi:type="dcterms:W3CDTF">2018-10-09T15:04:02Z</dcterms:modified>
</cp:coreProperties>
</file>